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1"/>
  </p:notesMasterIdLst>
  <p:sldIdLst>
    <p:sldId id="271" r:id="rId2"/>
    <p:sldId id="272" r:id="rId3"/>
    <p:sldId id="273" r:id="rId4"/>
    <p:sldId id="259" r:id="rId5"/>
    <p:sldId id="260" r:id="rId6"/>
    <p:sldId id="261" r:id="rId7"/>
    <p:sldId id="262" r:id="rId8"/>
    <p:sldId id="274" r:id="rId9"/>
    <p:sldId id="275" r:id="rId10"/>
  </p:sldIdLst>
  <p:sldSz cx="12192000" cy="6858000"/>
  <p:notesSz cx="6858000" cy="9144000"/>
  <p:embeddedFontLst>
    <p:embeddedFont>
      <p:font typeface="Canva Sans" panose="020B0604020202020204" charset="0"/>
      <p:regular r:id="rId12"/>
    </p:embeddedFont>
    <p:embeddedFont>
      <p:font typeface="Open Sans" panose="020B0606030504020204" pitchFamily="34" charset="0"/>
      <p:regular r:id="rId13"/>
      <p:bold r:id="rId14"/>
      <p:italic r:id="rId15"/>
      <p:boldItalic r:id="rId16"/>
    </p:embeddedFont>
    <p:embeddedFont>
      <p:font typeface="Press Start 2P" panose="020B0604020202020204" charset="0"/>
      <p:regular r:id="rId1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5" roundtripDataSignature="AMtx7mirhyX1ky2stOVgMx/XdqAmOC1nL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F4A71B6-6260-4C09-8965-99FDC58BB527}" v="4" dt="2025-07-08T11:43:16.39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43" d="100"/>
          <a:sy n="43" d="100"/>
        </p:scale>
        <p:origin x="60" y="3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26"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5" Type="http://customschemas.google.com/relationships/presentationmetadata" Target="metadata"/><Relationship Id="rId2" Type="http://schemas.openxmlformats.org/officeDocument/2006/relationships/slide" Target="slides/slide1.xml"/><Relationship Id="rId16" Type="http://schemas.openxmlformats.org/officeDocument/2006/relationships/font" Target="fonts/font5.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font" Target="fonts/font4.fntdata"/><Relationship Id="rId28" Type="http://schemas.openxmlformats.org/officeDocument/2006/relationships/theme" Target="theme/theme1.xml"/><Relationship Id="rId10" Type="http://schemas.openxmlformats.org/officeDocument/2006/relationships/slide" Target="slides/slide9.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nstantinos Tsouris" userId="28c59844-dd9a-4e5b-b44b-35d2a831d198" providerId="ADAL" clId="{4F4A71B6-6260-4C09-8965-99FDC58BB527}"/>
    <pc:docChg chg="custSel addSld delSld modSld">
      <pc:chgData name="Constantinos Tsouris" userId="28c59844-dd9a-4e5b-b44b-35d2a831d198" providerId="ADAL" clId="{4F4A71B6-6260-4C09-8965-99FDC58BB527}" dt="2025-07-08T11:43:16.391" v="89"/>
      <pc:docMkLst>
        <pc:docMk/>
      </pc:docMkLst>
      <pc:sldChg chg="del">
        <pc:chgData name="Constantinos Tsouris" userId="28c59844-dd9a-4e5b-b44b-35d2a831d198" providerId="ADAL" clId="{4F4A71B6-6260-4C09-8965-99FDC58BB527}" dt="2025-07-08T11:41:29.366" v="4" actId="47"/>
        <pc:sldMkLst>
          <pc:docMk/>
          <pc:sldMk cId="0" sldId="256"/>
        </pc:sldMkLst>
      </pc:sldChg>
      <pc:sldChg chg="del">
        <pc:chgData name="Constantinos Tsouris" userId="28c59844-dd9a-4e5b-b44b-35d2a831d198" providerId="ADAL" clId="{4F4A71B6-6260-4C09-8965-99FDC58BB527}" dt="2025-07-08T11:41:46.311" v="32" actId="47"/>
        <pc:sldMkLst>
          <pc:docMk/>
          <pc:sldMk cId="0" sldId="257"/>
        </pc:sldMkLst>
      </pc:sldChg>
      <pc:sldChg chg="modSp del mod">
        <pc:chgData name="Constantinos Tsouris" userId="28c59844-dd9a-4e5b-b44b-35d2a831d198" providerId="ADAL" clId="{4F4A71B6-6260-4C09-8965-99FDC58BB527}" dt="2025-07-08T11:42:34.198" v="85" actId="47"/>
        <pc:sldMkLst>
          <pc:docMk/>
          <pc:sldMk cId="0" sldId="258"/>
        </pc:sldMkLst>
        <pc:spChg chg="mod">
          <ac:chgData name="Constantinos Tsouris" userId="28c59844-dd9a-4e5b-b44b-35d2a831d198" providerId="ADAL" clId="{4F4A71B6-6260-4C09-8965-99FDC58BB527}" dt="2025-07-08T11:41:25.185" v="1" actId="27636"/>
          <ac:spMkLst>
            <pc:docMk/>
            <pc:sldMk cId="0" sldId="258"/>
            <ac:spMk id="98" creationId="{00000000-0000-0000-0000-000000000000}"/>
          </ac:spMkLst>
        </pc:spChg>
      </pc:sldChg>
      <pc:sldChg chg="modSp mod">
        <pc:chgData name="Constantinos Tsouris" userId="28c59844-dd9a-4e5b-b44b-35d2a831d198" providerId="ADAL" clId="{4F4A71B6-6260-4C09-8965-99FDC58BB527}" dt="2025-07-08T11:42:54.795" v="87" actId="404"/>
        <pc:sldMkLst>
          <pc:docMk/>
          <pc:sldMk cId="0" sldId="259"/>
        </pc:sldMkLst>
        <pc:spChg chg="mod">
          <ac:chgData name="Constantinos Tsouris" userId="28c59844-dd9a-4e5b-b44b-35d2a831d198" providerId="ADAL" clId="{4F4A71B6-6260-4C09-8965-99FDC58BB527}" dt="2025-07-08T11:41:25.199" v="2" actId="27636"/>
          <ac:spMkLst>
            <pc:docMk/>
            <pc:sldMk cId="0" sldId="259"/>
            <ac:spMk id="104" creationId="{00000000-0000-0000-0000-000000000000}"/>
          </ac:spMkLst>
        </pc:spChg>
        <pc:graphicFrameChg chg="mod modGraphic">
          <ac:chgData name="Constantinos Tsouris" userId="28c59844-dd9a-4e5b-b44b-35d2a831d198" providerId="ADAL" clId="{4F4A71B6-6260-4C09-8965-99FDC58BB527}" dt="2025-07-08T11:42:54.795" v="87" actId="404"/>
          <ac:graphicFrameMkLst>
            <pc:docMk/>
            <pc:sldMk cId="0" sldId="259"/>
            <ac:graphicFrameMk id="3" creationId="{3D78CBDA-D057-B936-3835-AB57E1E0B79A}"/>
          </ac:graphicFrameMkLst>
        </pc:graphicFrameChg>
      </pc:sldChg>
      <pc:sldChg chg="modSp mod">
        <pc:chgData name="Constantinos Tsouris" userId="28c59844-dd9a-4e5b-b44b-35d2a831d198" providerId="ADAL" clId="{4F4A71B6-6260-4C09-8965-99FDC58BB527}" dt="2025-07-08T11:41:25.199" v="3" actId="27636"/>
        <pc:sldMkLst>
          <pc:docMk/>
          <pc:sldMk cId="0" sldId="260"/>
        </pc:sldMkLst>
        <pc:spChg chg="mod">
          <ac:chgData name="Constantinos Tsouris" userId="28c59844-dd9a-4e5b-b44b-35d2a831d198" providerId="ADAL" clId="{4F4A71B6-6260-4C09-8965-99FDC58BB527}" dt="2025-07-08T11:41:25.199" v="3" actId="27636"/>
          <ac:spMkLst>
            <pc:docMk/>
            <pc:sldMk cId="0" sldId="260"/>
            <ac:spMk id="111" creationId="{00000000-0000-0000-0000-000000000000}"/>
          </ac:spMkLst>
        </pc:spChg>
      </pc:sldChg>
      <pc:sldChg chg="del">
        <pc:chgData name="Constantinos Tsouris" userId="28c59844-dd9a-4e5b-b44b-35d2a831d198" providerId="ADAL" clId="{4F4A71B6-6260-4C09-8965-99FDC58BB527}" dt="2025-07-08T11:43:09.782" v="88" actId="47"/>
        <pc:sldMkLst>
          <pc:docMk/>
          <pc:sldMk cId="0" sldId="269"/>
        </pc:sldMkLst>
      </pc:sldChg>
      <pc:sldChg chg="del">
        <pc:chgData name="Constantinos Tsouris" userId="28c59844-dd9a-4e5b-b44b-35d2a831d198" providerId="ADAL" clId="{4F4A71B6-6260-4C09-8965-99FDC58BB527}" dt="2025-07-08T11:43:09.782" v="88" actId="47"/>
        <pc:sldMkLst>
          <pc:docMk/>
          <pc:sldMk cId="0" sldId="270"/>
        </pc:sldMkLst>
      </pc:sldChg>
      <pc:sldChg chg="add">
        <pc:chgData name="Constantinos Tsouris" userId="28c59844-dd9a-4e5b-b44b-35d2a831d198" providerId="ADAL" clId="{4F4A71B6-6260-4C09-8965-99FDC58BB527}" dt="2025-07-08T11:41:24.919" v="0"/>
        <pc:sldMkLst>
          <pc:docMk/>
          <pc:sldMk cId="0" sldId="271"/>
        </pc:sldMkLst>
      </pc:sldChg>
      <pc:sldChg chg="modSp add mod">
        <pc:chgData name="Constantinos Tsouris" userId="28c59844-dd9a-4e5b-b44b-35d2a831d198" providerId="ADAL" clId="{4F4A71B6-6260-4C09-8965-99FDC58BB527}" dt="2025-07-08T11:42:03.001" v="81" actId="20577"/>
        <pc:sldMkLst>
          <pc:docMk/>
          <pc:sldMk cId="0" sldId="272"/>
        </pc:sldMkLst>
        <pc:spChg chg="mod">
          <ac:chgData name="Constantinos Tsouris" userId="28c59844-dd9a-4e5b-b44b-35d2a831d198" providerId="ADAL" clId="{4F4A71B6-6260-4C09-8965-99FDC58BB527}" dt="2025-07-08T11:41:40.036" v="31" actId="20577"/>
          <ac:spMkLst>
            <pc:docMk/>
            <pc:sldMk cId="0" sldId="272"/>
            <ac:spMk id="124" creationId="{00000000-0000-0000-0000-000000000000}"/>
          </ac:spMkLst>
        </pc:spChg>
        <pc:spChg chg="mod">
          <ac:chgData name="Constantinos Tsouris" userId="28c59844-dd9a-4e5b-b44b-35d2a831d198" providerId="ADAL" clId="{4F4A71B6-6260-4C09-8965-99FDC58BB527}" dt="2025-07-08T11:42:03.001" v="81" actId="20577"/>
          <ac:spMkLst>
            <pc:docMk/>
            <pc:sldMk cId="0" sldId="272"/>
            <ac:spMk id="127" creationId="{00000000-0000-0000-0000-000000000000}"/>
          </ac:spMkLst>
        </pc:spChg>
      </pc:sldChg>
      <pc:sldChg chg="addSp delSp modSp add mod">
        <pc:chgData name="Constantinos Tsouris" userId="28c59844-dd9a-4e5b-b44b-35d2a831d198" providerId="ADAL" clId="{4F4A71B6-6260-4C09-8965-99FDC58BB527}" dt="2025-07-08T11:42:26.886" v="84" actId="1076"/>
        <pc:sldMkLst>
          <pc:docMk/>
          <pc:sldMk cId="0" sldId="273"/>
        </pc:sldMkLst>
        <pc:picChg chg="add mod">
          <ac:chgData name="Constantinos Tsouris" userId="28c59844-dd9a-4e5b-b44b-35d2a831d198" providerId="ADAL" clId="{4F4A71B6-6260-4C09-8965-99FDC58BB527}" dt="2025-07-08T11:42:26.886" v="84" actId="1076"/>
          <ac:picMkLst>
            <pc:docMk/>
            <pc:sldMk cId="0" sldId="273"/>
            <ac:picMk id="2" creationId="{1F58B34B-1E30-319A-E4A3-ABD512E97DF8}"/>
          </ac:picMkLst>
        </pc:picChg>
        <pc:picChg chg="del">
          <ac:chgData name="Constantinos Tsouris" userId="28c59844-dd9a-4e5b-b44b-35d2a831d198" providerId="ADAL" clId="{4F4A71B6-6260-4C09-8965-99FDC58BB527}" dt="2025-07-08T11:42:17.540" v="82" actId="478"/>
          <ac:picMkLst>
            <pc:docMk/>
            <pc:sldMk cId="0" sldId="273"/>
            <ac:picMk id="19" creationId="{3DE9B791-3F8B-B260-56F3-6BCCAB7E73C2}"/>
          </ac:picMkLst>
        </pc:picChg>
      </pc:sldChg>
      <pc:sldChg chg="add">
        <pc:chgData name="Constantinos Tsouris" userId="28c59844-dd9a-4e5b-b44b-35d2a831d198" providerId="ADAL" clId="{4F4A71B6-6260-4C09-8965-99FDC58BB527}" dt="2025-07-08T11:43:16.391" v="89"/>
        <pc:sldMkLst>
          <pc:docMk/>
          <pc:sldMk cId="2701279501" sldId="274"/>
        </pc:sldMkLst>
      </pc:sldChg>
      <pc:sldChg chg="add">
        <pc:chgData name="Constantinos Tsouris" userId="28c59844-dd9a-4e5b-b44b-35d2a831d198" providerId="ADAL" clId="{4F4A71B6-6260-4C09-8965-99FDC58BB527}" dt="2025-07-08T11:43:16.391" v="89"/>
        <pc:sldMkLst>
          <pc:docMk/>
          <pc:sldMk cId="0" sldId="275"/>
        </pc:sldMkLst>
      </pc:sldChg>
      <pc:sldMasterChg chg="delSldLayout">
        <pc:chgData name="Constantinos Tsouris" userId="28c59844-dd9a-4e5b-b44b-35d2a831d198" providerId="ADAL" clId="{4F4A71B6-6260-4C09-8965-99FDC58BB527}" dt="2025-07-08T11:43:09.782" v="88" actId="47"/>
        <pc:sldMasterMkLst>
          <pc:docMk/>
          <pc:sldMasterMk cId="0" sldId="2147483648"/>
        </pc:sldMasterMkLst>
        <pc:sldLayoutChg chg="del">
          <pc:chgData name="Constantinos Tsouris" userId="28c59844-dd9a-4e5b-b44b-35d2a831d198" providerId="ADAL" clId="{4F4A71B6-6260-4C09-8965-99FDC58BB527}" dt="2025-07-08T11:41:46.311" v="32" actId="47"/>
          <pc:sldLayoutMkLst>
            <pc:docMk/>
            <pc:sldMasterMk cId="0" sldId="2147483648"/>
            <pc:sldLayoutMk cId="0" sldId="2147483649"/>
          </pc:sldLayoutMkLst>
        </pc:sldLayoutChg>
        <pc:sldLayoutChg chg="del">
          <pc:chgData name="Constantinos Tsouris" userId="28c59844-dd9a-4e5b-b44b-35d2a831d198" providerId="ADAL" clId="{4F4A71B6-6260-4C09-8965-99FDC58BB527}" dt="2025-07-08T11:42:34.198" v="85" actId="47"/>
          <pc:sldLayoutMkLst>
            <pc:docMk/>
            <pc:sldMasterMk cId="0" sldId="2147483648"/>
            <pc:sldLayoutMk cId="0" sldId="2147483650"/>
          </pc:sldLayoutMkLst>
        </pc:sldLayoutChg>
        <pc:sldLayoutChg chg="del">
          <pc:chgData name="Constantinos Tsouris" userId="28c59844-dd9a-4e5b-b44b-35d2a831d198" providerId="ADAL" clId="{4F4A71B6-6260-4C09-8965-99FDC58BB527}" dt="2025-07-08T11:43:09.782" v="88" actId="47"/>
          <pc:sldLayoutMkLst>
            <pc:docMk/>
            <pc:sldMasterMk cId="0" sldId="2147483648"/>
            <pc:sldLayoutMk cId="0" sldId="2147483655"/>
          </pc:sldLayoutMkLst>
        </pc:sldLayoutChg>
        <pc:sldLayoutChg chg="del">
          <pc:chgData name="Constantinos Tsouris" userId="28c59844-dd9a-4e5b-b44b-35d2a831d198" providerId="ADAL" clId="{4F4A71B6-6260-4C09-8965-99FDC58BB527}" dt="2025-07-08T11:43:09.782" v="88" actId="47"/>
          <pc:sldLayoutMkLst>
            <pc:docMk/>
            <pc:sldMasterMk cId="0" sldId="2147483648"/>
            <pc:sldLayoutMk cId="0" sldId="2147483656"/>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8D41BC-6421-42CE-BE12-2E385C23B889}" type="doc">
      <dgm:prSet loTypeId="urn:microsoft.com/office/officeart/2005/8/layout/venn3" loCatId="relationship" qsTypeId="urn:microsoft.com/office/officeart/2005/8/quickstyle/simple1" qsCatId="simple" csTypeId="urn:microsoft.com/office/officeart/2005/8/colors/accent1_2" csCatId="accent1" phldr="1"/>
      <dgm:spPr/>
      <dgm:t>
        <a:bodyPr/>
        <a:lstStyle/>
        <a:p>
          <a:endParaRPr lang="en-GB"/>
        </a:p>
      </dgm:t>
    </dgm:pt>
    <dgm:pt modelId="{E2EE3BA1-21D8-4A7C-80E9-36D514A0DAED}">
      <dgm:prSet phldrT="[Text]" custT="1"/>
      <dgm:spPr/>
      <dgm:t>
        <a:bodyPr/>
        <a:lstStyle/>
        <a:p>
          <a:r>
            <a:rPr lang="el" sz="2000" b="1" i="0" u="none" strike="noStrike" cap="none" dirty="0">
              <a:solidFill>
                <a:schemeClr val="accent6"/>
              </a:solidFill>
              <a:latin typeface="Calibri"/>
              <a:ea typeface="Calibri"/>
              <a:cs typeface="Calibri"/>
              <a:sym typeface="Calibri"/>
            </a:rPr>
            <a:t>αυτοδιοίκηση</a:t>
          </a:r>
          <a:endParaRPr lang="el" sz="2200" b="1" i="0" u="none" strike="noStrike" cap="none" dirty="0">
            <a:solidFill>
              <a:schemeClr val="accent6"/>
            </a:solidFill>
            <a:latin typeface="Calibri"/>
            <a:ea typeface="Calibri"/>
            <a:cs typeface="Calibri"/>
            <a:sym typeface="Calibri"/>
          </a:endParaRPr>
        </a:p>
      </dgm:t>
    </dgm:pt>
    <dgm:pt modelId="{1599DA9A-E8C4-4EF8-8F8E-B753F0A1CFB0}" type="parTrans" cxnId="{F5E688F5-9A2D-4FF6-8EF4-BB2ABB8115EC}">
      <dgm:prSet/>
      <dgm:spPr/>
      <dgm:t>
        <a:bodyPr/>
        <a:lstStyle/>
        <a:p>
          <a:endParaRPr lang="en-GB"/>
        </a:p>
      </dgm:t>
    </dgm:pt>
    <dgm:pt modelId="{A935FC66-C2ED-4530-9F34-9F7EA0EABF18}" type="sibTrans" cxnId="{F5E688F5-9A2D-4FF6-8EF4-BB2ABB8115EC}">
      <dgm:prSet/>
      <dgm:spPr/>
      <dgm:t>
        <a:bodyPr/>
        <a:lstStyle/>
        <a:p>
          <a:endParaRPr lang="en-GB"/>
        </a:p>
      </dgm:t>
    </dgm:pt>
    <dgm:pt modelId="{3297F10B-8AC3-4F31-8270-60723E7C6AD6}">
      <dgm:prSet phldrT="[Text]" custT="1"/>
      <dgm:spPr/>
      <dgm:t>
        <a:bodyPr/>
        <a:lstStyle/>
        <a:p>
          <a:r>
            <a:rPr lang="el" sz="2200" b="1" i="0" u="none" strike="noStrike" cap="none" dirty="0">
              <a:solidFill>
                <a:schemeClr val="accent6"/>
              </a:solidFill>
              <a:latin typeface="Calibri"/>
              <a:ea typeface="Calibri"/>
              <a:cs typeface="Calibri"/>
              <a:sym typeface="Calibri"/>
            </a:rPr>
            <a:t>ΜΚΟ</a:t>
          </a:r>
        </a:p>
      </dgm:t>
    </dgm:pt>
    <dgm:pt modelId="{4EB42B30-DAA8-4255-ADC1-97BDC6DDA2B9}" type="parTrans" cxnId="{55300906-388E-43AF-B260-37630C9845B4}">
      <dgm:prSet/>
      <dgm:spPr/>
      <dgm:t>
        <a:bodyPr/>
        <a:lstStyle/>
        <a:p>
          <a:endParaRPr lang="en-GB"/>
        </a:p>
      </dgm:t>
    </dgm:pt>
    <dgm:pt modelId="{99332EB0-98F7-4948-81C6-B1400FA3E6E8}" type="sibTrans" cxnId="{55300906-388E-43AF-B260-37630C9845B4}">
      <dgm:prSet/>
      <dgm:spPr/>
      <dgm:t>
        <a:bodyPr/>
        <a:lstStyle/>
        <a:p>
          <a:endParaRPr lang="en-GB"/>
        </a:p>
      </dgm:t>
    </dgm:pt>
    <dgm:pt modelId="{CA4E2814-6070-4574-9FB8-40F254FDB1C5}">
      <dgm:prSet phldrT="[Text]" custT="1"/>
      <dgm:spPr/>
      <dgm:t>
        <a:bodyPr/>
        <a:lstStyle/>
        <a:p>
          <a:r>
            <a:rPr lang="el" sz="2200" b="1" i="0" u="none" strike="noStrike" cap="none" dirty="0">
              <a:solidFill>
                <a:schemeClr val="accent6"/>
              </a:solidFill>
              <a:latin typeface="Calibri"/>
              <a:ea typeface="Calibri"/>
              <a:cs typeface="Calibri"/>
              <a:sym typeface="Calibri"/>
            </a:rPr>
            <a:t>επιχειρήσεις</a:t>
          </a:r>
        </a:p>
      </dgm:t>
    </dgm:pt>
    <dgm:pt modelId="{4A83D59F-0709-48CC-8D8D-CD286F196256}" type="parTrans" cxnId="{EA923544-3314-40CE-AACB-A9745225BE9C}">
      <dgm:prSet/>
      <dgm:spPr/>
      <dgm:t>
        <a:bodyPr/>
        <a:lstStyle/>
        <a:p>
          <a:endParaRPr lang="en-GB"/>
        </a:p>
      </dgm:t>
    </dgm:pt>
    <dgm:pt modelId="{B321A919-4148-4A3B-9B3F-5DA3E6740013}" type="sibTrans" cxnId="{EA923544-3314-40CE-AACB-A9745225BE9C}">
      <dgm:prSet/>
      <dgm:spPr/>
      <dgm:t>
        <a:bodyPr/>
        <a:lstStyle/>
        <a:p>
          <a:endParaRPr lang="en-GB"/>
        </a:p>
      </dgm:t>
    </dgm:pt>
    <dgm:pt modelId="{A942521E-8091-46E1-87B6-6745B457883D}">
      <dgm:prSet phldrT="[Text]" custT="1"/>
      <dgm:spPr/>
      <dgm:t>
        <a:bodyPr/>
        <a:lstStyle/>
        <a:p>
          <a:r>
            <a:rPr lang="el" sz="2200" b="1" i="0" u="none" strike="noStrike" cap="none" dirty="0">
              <a:solidFill>
                <a:schemeClr val="accent6"/>
              </a:solidFill>
              <a:latin typeface="Calibri"/>
              <a:ea typeface="Calibri"/>
              <a:cs typeface="Calibri"/>
              <a:sym typeface="Calibri"/>
            </a:rPr>
            <a:t>Σχολεία</a:t>
          </a:r>
        </a:p>
      </dgm:t>
    </dgm:pt>
    <dgm:pt modelId="{ACED99B7-E9B8-444E-96FE-B779B2063D31}" type="parTrans" cxnId="{91BEEE99-5B74-477C-8D89-EAA8D0495637}">
      <dgm:prSet/>
      <dgm:spPr/>
      <dgm:t>
        <a:bodyPr/>
        <a:lstStyle/>
        <a:p>
          <a:endParaRPr lang="en-GB"/>
        </a:p>
      </dgm:t>
    </dgm:pt>
    <dgm:pt modelId="{14DECDA3-F755-4356-BF51-8283F6C0165A}" type="sibTrans" cxnId="{91BEEE99-5B74-477C-8D89-EAA8D0495637}">
      <dgm:prSet/>
      <dgm:spPr/>
      <dgm:t>
        <a:bodyPr/>
        <a:lstStyle/>
        <a:p>
          <a:endParaRPr lang="en-GB"/>
        </a:p>
      </dgm:t>
    </dgm:pt>
    <dgm:pt modelId="{CF2AED02-9CC6-4B52-8B2C-B03802B3ECE6}">
      <dgm:prSet phldrT="[Text]" custT="1"/>
      <dgm:spPr/>
      <dgm:t>
        <a:bodyPr/>
        <a:lstStyle/>
        <a:p>
          <a:r>
            <a:rPr lang="el" sz="2200" b="1" i="0" u="none" strike="noStrike" cap="none" dirty="0">
              <a:solidFill>
                <a:schemeClr val="accent6"/>
              </a:solidFill>
              <a:latin typeface="Calibri"/>
              <a:ea typeface="Calibri"/>
              <a:cs typeface="Calibri"/>
              <a:sym typeface="Calibri"/>
            </a:rPr>
            <a:t>κάτοικοι</a:t>
          </a:r>
        </a:p>
      </dgm:t>
    </dgm:pt>
    <dgm:pt modelId="{F9D672AE-A7BC-416A-882A-EBF0942DDE23}" type="parTrans" cxnId="{06B93554-272E-43BD-A483-616195A2DCC5}">
      <dgm:prSet/>
      <dgm:spPr/>
      <dgm:t>
        <a:bodyPr/>
        <a:lstStyle/>
        <a:p>
          <a:endParaRPr lang="en-GB"/>
        </a:p>
      </dgm:t>
    </dgm:pt>
    <dgm:pt modelId="{6107B2BC-0201-4E36-9660-9E75FC107D00}" type="sibTrans" cxnId="{06B93554-272E-43BD-A483-616195A2DCC5}">
      <dgm:prSet/>
      <dgm:spPr/>
      <dgm:t>
        <a:bodyPr/>
        <a:lstStyle/>
        <a:p>
          <a:endParaRPr lang="en-GB"/>
        </a:p>
      </dgm:t>
    </dgm:pt>
    <dgm:pt modelId="{6BB49EAA-A24B-43E4-9694-F2D02CA31FD2}" type="pres">
      <dgm:prSet presAssocID="{B38D41BC-6421-42CE-BE12-2E385C23B889}" presName="Name0" presStyleCnt="0">
        <dgm:presLayoutVars>
          <dgm:dir/>
          <dgm:resizeHandles val="exact"/>
        </dgm:presLayoutVars>
      </dgm:prSet>
      <dgm:spPr/>
    </dgm:pt>
    <dgm:pt modelId="{07863721-8EF0-4C96-BB17-CB9FA7B2DCF6}" type="pres">
      <dgm:prSet presAssocID="{E2EE3BA1-21D8-4A7C-80E9-36D514A0DAED}" presName="Name5" presStyleLbl="vennNode1" presStyleIdx="0" presStyleCnt="5">
        <dgm:presLayoutVars>
          <dgm:bulletEnabled val="1"/>
        </dgm:presLayoutVars>
      </dgm:prSet>
      <dgm:spPr/>
    </dgm:pt>
    <dgm:pt modelId="{94B1B177-1B1A-4588-ADF1-759CB5ED97F2}" type="pres">
      <dgm:prSet presAssocID="{A935FC66-C2ED-4530-9F34-9F7EA0EABF18}" presName="space" presStyleCnt="0"/>
      <dgm:spPr/>
    </dgm:pt>
    <dgm:pt modelId="{B21DF03D-AB1F-4DA5-941C-DE5ABCE6E0BD}" type="pres">
      <dgm:prSet presAssocID="{3297F10B-8AC3-4F31-8270-60723E7C6AD6}" presName="Name5" presStyleLbl="vennNode1" presStyleIdx="1" presStyleCnt="5">
        <dgm:presLayoutVars>
          <dgm:bulletEnabled val="1"/>
        </dgm:presLayoutVars>
      </dgm:prSet>
      <dgm:spPr/>
    </dgm:pt>
    <dgm:pt modelId="{3F561DEA-A6CA-4388-8D17-6B57B811FAAA}" type="pres">
      <dgm:prSet presAssocID="{99332EB0-98F7-4948-81C6-B1400FA3E6E8}" presName="space" presStyleCnt="0"/>
      <dgm:spPr/>
    </dgm:pt>
    <dgm:pt modelId="{CE0FD06E-1644-4568-96F9-5A9A901F5702}" type="pres">
      <dgm:prSet presAssocID="{CA4E2814-6070-4574-9FB8-40F254FDB1C5}" presName="Name5" presStyleLbl="vennNode1" presStyleIdx="2" presStyleCnt="5">
        <dgm:presLayoutVars>
          <dgm:bulletEnabled val="1"/>
        </dgm:presLayoutVars>
      </dgm:prSet>
      <dgm:spPr/>
    </dgm:pt>
    <dgm:pt modelId="{274D66C3-EA0A-4FF4-9165-A3E23B946392}" type="pres">
      <dgm:prSet presAssocID="{B321A919-4148-4A3B-9B3F-5DA3E6740013}" presName="space" presStyleCnt="0"/>
      <dgm:spPr/>
    </dgm:pt>
    <dgm:pt modelId="{D37AE7E5-0D42-411E-87C0-C47CDB7CB854}" type="pres">
      <dgm:prSet presAssocID="{A942521E-8091-46E1-87B6-6745B457883D}" presName="Name5" presStyleLbl="vennNode1" presStyleIdx="3" presStyleCnt="5">
        <dgm:presLayoutVars>
          <dgm:bulletEnabled val="1"/>
        </dgm:presLayoutVars>
      </dgm:prSet>
      <dgm:spPr/>
    </dgm:pt>
    <dgm:pt modelId="{09FFBFB0-876B-45ED-B6F6-F7A89EDF7D97}" type="pres">
      <dgm:prSet presAssocID="{14DECDA3-F755-4356-BF51-8283F6C0165A}" presName="space" presStyleCnt="0"/>
      <dgm:spPr/>
    </dgm:pt>
    <dgm:pt modelId="{F95CBAE7-78A3-4976-B6BF-CC48E3FA9AF4}" type="pres">
      <dgm:prSet presAssocID="{CF2AED02-9CC6-4B52-8B2C-B03802B3ECE6}" presName="Name5" presStyleLbl="vennNode1" presStyleIdx="4" presStyleCnt="5">
        <dgm:presLayoutVars>
          <dgm:bulletEnabled val="1"/>
        </dgm:presLayoutVars>
      </dgm:prSet>
      <dgm:spPr/>
    </dgm:pt>
  </dgm:ptLst>
  <dgm:cxnLst>
    <dgm:cxn modelId="{55300906-388E-43AF-B260-37630C9845B4}" srcId="{B38D41BC-6421-42CE-BE12-2E385C23B889}" destId="{3297F10B-8AC3-4F31-8270-60723E7C6AD6}" srcOrd="1" destOrd="0" parTransId="{4EB42B30-DAA8-4255-ADC1-97BDC6DDA2B9}" sibTransId="{99332EB0-98F7-4948-81C6-B1400FA3E6E8}"/>
    <dgm:cxn modelId="{DA3F640B-9482-425C-8D10-3CFEFA536F81}" type="presOf" srcId="{E2EE3BA1-21D8-4A7C-80E9-36D514A0DAED}" destId="{07863721-8EF0-4C96-BB17-CB9FA7B2DCF6}" srcOrd="0" destOrd="0" presId="urn:microsoft.com/office/officeart/2005/8/layout/venn3"/>
    <dgm:cxn modelId="{1D3C5B2A-815A-4BFF-B02B-54A4AC33186F}" type="presOf" srcId="{A942521E-8091-46E1-87B6-6745B457883D}" destId="{D37AE7E5-0D42-411E-87C0-C47CDB7CB854}" srcOrd="0" destOrd="0" presId="urn:microsoft.com/office/officeart/2005/8/layout/venn3"/>
    <dgm:cxn modelId="{B95C252F-964D-4167-A44F-D5CC9A2F9F1A}" type="presOf" srcId="{CA4E2814-6070-4574-9FB8-40F254FDB1C5}" destId="{CE0FD06E-1644-4568-96F9-5A9A901F5702}" srcOrd="0" destOrd="0" presId="urn:microsoft.com/office/officeart/2005/8/layout/venn3"/>
    <dgm:cxn modelId="{EA923544-3314-40CE-AACB-A9745225BE9C}" srcId="{B38D41BC-6421-42CE-BE12-2E385C23B889}" destId="{CA4E2814-6070-4574-9FB8-40F254FDB1C5}" srcOrd="2" destOrd="0" parTransId="{4A83D59F-0709-48CC-8D8D-CD286F196256}" sibTransId="{B321A919-4148-4A3B-9B3F-5DA3E6740013}"/>
    <dgm:cxn modelId="{970D0F6A-07F0-4D50-9076-4C7B5ACB5F79}" type="presOf" srcId="{CF2AED02-9CC6-4B52-8B2C-B03802B3ECE6}" destId="{F95CBAE7-78A3-4976-B6BF-CC48E3FA9AF4}" srcOrd="0" destOrd="0" presId="urn:microsoft.com/office/officeart/2005/8/layout/venn3"/>
    <dgm:cxn modelId="{06B93554-272E-43BD-A483-616195A2DCC5}" srcId="{B38D41BC-6421-42CE-BE12-2E385C23B889}" destId="{CF2AED02-9CC6-4B52-8B2C-B03802B3ECE6}" srcOrd="4" destOrd="0" parTransId="{F9D672AE-A7BC-416A-882A-EBF0942DDE23}" sibTransId="{6107B2BC-0201-4E36-9660-9E75FC107D00}"/>
    <dgm:cxn modelId="{3F10B093-C578-48C5-8757-1E16948E8B8E}" type="presOf" srcId="{B38D41BC-6421-42CE-BE12-2E385C23B889}" destId="{6BB49EAA-A24B-43E4-9694-F2D02CA31FD2}" srcOrd="0" destOrd="0" presId="urn:microsoft.com/office/officeart/2005/8/layout/venn3"/>
    <dgm:cxn modelId="{91BEEE99-5B74-477C-8D89-EAA8D0495637}" srcId="{B38D41BC-6421-42CE-BE12-2E385C23B889}" destId="{A942521E-8091-46E1-87B6-6745B457883D}" srcOrd="3" destOrd="0" parTransId="{ACED99B7-E9B8-444E-96FE-B779B2063D31}" sibTransId="{14DECDA3-F755-4356-BF51-8283F6C0165A}"/>
    <dgm:cxn modelId="{93476FD8-7F66-4C61-BC92-7B0F4D74FD5E}" type="presOf" srcId="{3297F10B-8AC3-4F31-8270-60723E7C6AD6}" destId="{B21DF03D-AB1F-4DA5-941C-DE5ABCE6E0BD}" srcOrd="0" destOrd="0" presId="urn:microsoft.com/office/officeart/2005/8/layout/venn3"/>
    <dgm:cxn modelId="{F5E688F5-9A2D-4FF6-8EF4-BB2ABB8115EC}" srcId="{B38D41BC-6421-42CE-BE12-2E385C23B889}" destId="{E2EE3BA1-21D8-4A7C-80E9-36D514A0DAED}" srcOrd="0" destOrd="0" parTransId="{1599DA9A-E8C4-4EF8-8F8E-B753F0A1CFB0}" sibTransId="{A935FC66-C2ED-4530-9F34-9F7EA0EABF18}"/>
    <dgm:cxn modelId="{3946DE41-B10A-4285-8A21-C316A5942CA7}" type="presParOf" srcId="{6BB49EAA-A24B-43E4-9694-F2D02CA31FD2}" destId="{07863721-8EF0-4C96-BB17-CB9FA7B2DCF6}" srcOrd="0" destOrd="0" presId="urn:microsoft.com/office/officeart/2005/8/layout/venn3"/>
    <dgm:cxn modelId="{F4FD1080-4D8F-4D4B-ACF3-22068F161E9F}" type="presParOf" srcId="{6BB49EAA-A24B-43E4-9694-F2D02CA31FD2}" destId="{94B1B177-1B1A-4588-ADF1-759CB5ED97F2}" srcOrd="1" destOrd="0" presId="urn:microsoft.com/office/officeart/2005/8/layout/venn3"/>
    <dgm:cxn modelId="{B98676BA-B7A2-4487-849F-9C271153C313}" type="presParOf" srcId="{6BB49EAA-A24B-43E4-9694-F2D02CA31FD2}" destId="{B21DF03D-AB1F-4DA5-941C-DE5ABCE6E0BD}" srcOrd="2" destOrd="0" presId="urn:microsoft.com/office/officeart/2005/8/layout/venn3"/>
    <dgm:cxn modelId="{2DDD3818-F61D-4E20-B1A6-20AC9C54BD7C}" type="presParOf" srcId="{6BB49EAA-A24B-43E4-9694-F2D02CA31FD2}" destId="{3F561DEA-A6CA-4388-8D17-6B57B811FAAA}" srcOrd="3" destOrd="0" presId="urn:microsoft.com/office/officeart/2005/8/layout/venn3"/>
    <dgm:cxn modelId="{07E73017-A9ED-4430-822E-0BBC150288AB}" type="presParOf" srcId="{6BB49EAA-A24B-43E4-9694-F2D02CA31FD2}" destId="{CE0FD06E-1644-4568-96F9-5A9A901F5702}" srcOrd="4" destOrd="0" presId="urn:microsoft.com/office/officeart/2005/8/layout/venn3"/>
    <dgm:cxn modelId="{2CE8CFA1-3737-46DB-88CF-292FFF8583B1}" type="presParOf" srcId="{6BB49EAA-A24B-43E4-9694-F2D02CA31FD2}" destId="{274D66C3-EA0A-4FF4-9165-A3E23B946392}" srcOrd="5" destOrd="0" presId="urn:microsoft.com/office/officeart/2005/8/layout/venn3"/>
    <dgm:cxn modelId="{11B14A91-3C9A-4C74-A514-28C0DE0A407E}" type="presParOf" srcId="{6BB49EAA-A24B-43E4-9694-F2D02CA31FD2}" destId="{D37AE7E5-0D42-411E-87C0-C47CDB7CB854}" srcOrd="6" destOrd="0" presId="urn:microsoft.com/office/officeart/2005/8/layout/venn3"/>
    <dgm:cxn modelId="{48217D1A-6272-4651-800F-18AF22035F36}" type="presParOf" srcId="{6BB49EAA-A24B-43E4-9694-F2D02CA31FD2}" destId="{09FFBFB0-876B-45ED-B6F6-F7A89EDF7D97}" srcOrd="7" destOrd="0" presId="urn:microsoft.com/office/officeart/2005/8/layout/venn3"/>
    <dgm:cxn modelId="{0CEC2E86-F17A-42B5-945D-D6ACBEDD5EE4}" type="presParOf" srcId="{6BB49EAA-A24B-43E4-9694-F2D02CA31FD2}" destId="{F95CBAE7-78A3-4976-B6BF-CC48E3FA9AF4}" srcOrd="8" destOrd="0" presId="urn:microsoft.com/office/officeart/2005/8/layout/ven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0C4A836-889A-41D7-8F73-A826C6963FD3}" type="doc">
      <dgm:prSet loTypeId="urn:microsoft.com/office/officeart/2005/8/layout/bProcess3" loCatId="process" qsTypeId="urn:microsoft.com/office/officeart/2005/8/quickstyle/simple1" qsCatId="simple" csTypeId="urn:microsoft.com/office/officeart/2005/8/colors/accent1_2" csCatId="accent1" phldr="1"/>
      <dgm:spPr/>
      <dgm:t>
        <a:bodyPr/>
        <a:lstStyle/>
        <a:p>
          <a:endParaRPr lang="en-GB"/>
        </a:p>
      </dgm:t>
    </dgm:pt>
    <dgm:pt modelId="{D6A4AFC8-AF1A-42C6-9B0E-BEE5C7E250F6}">
      <dgm:prSet phldrT="[Text]"/>
      <dgm:spPr/>
      <dgm:t>
        <a:bodyPr/>
        <a:lstStyle/>
        <a:p>
          <a:pPr>
            <a:buNone/>
          </a:pPr>
          <a:r>
            <a:rPr lang="el" dirty="0"/>
            <a:t>Συνδυάστε τους πόρους</a:t>
          </a:r>
        </a:p>
      </dgm:t>
    </dgm:pt>
    <dgm:pt modelId="{E6F3AE8B-AB62-4ED8-8F4D-0CFC61413E16}" type="parTrans" cxnId="{D99A98EC-9716-4D0B-AE49-0F2B1A688578}">
      <dgm:prSet/>
      <dgm:spPr/>
      <dgm:t>
        <a:bodyPr/>
        <a:lstStyle/>
        <a:p>
          <a:endParaRPr lang="en-GB"/>
        </a:p>
      </dgm:t>
    </dgm:pt>
    <dgm:pt modelId="{B5050B0F-C281-4C75-9694-BD7580084414}" type="sibTrans" cxnId="{D99A98EC-9716-4D0B-AE49-0F2B1A688578}">
      <dgm:prSet custT="1"/>
      <dgm:spPr>
        <a:noFill/>
        <a:ln w="28575" cap="flat" cmpd="sng" algn="ctr">
          <a:solidFill>
            <a:srgbClr val="70C573"/>
          </a:solidFill>
          <a:prstDash val="solid"/>
          <a:tailEnd type="arrow"/>
        </a:ln>
        <a:effectLst/>
      </dgm:spPr>
      <dgm:t>
        <a:bodyPr spcFirstLastPara="0" vert="horz" wrap="square" lIns="12700" tIns="0" rIns="12700" bIns="0" numCol="1" spcCol="1270" anchor="ctr" anchorCtr="0"/>
        <a:lstStyle/>
        <a:p>
          <a:pPr marL="0" lvl="0" indent="0" algn="ctr" defTabSz="222250">
            <a:lnSpc>
              <a:spcPct val="90000"/>
            </a:lnSpc>
            <a:spcBef>
              <a:spcPct val="0"/>
            </a:spcBef>
            <a:spcAft>
              <a:spcPct val="35000"/>
            </a:spcAft>
            <a:buNone/>
          </a:pPr>
          <a:endParaRPr lang="en-GB" sz="500" kern="1200">
            <a:solidFill>
              <a:srgbClr val="2C2C2C">
                <a:hueOff val="0"/>
                <a:satOff val="0"/>
                <a:lumOff val="0"/>
                <a:alphaOff val="0"/>
              </a:srgbClr>
            </a:solidFill>
            <a:latin typeface="Arial"/>
            <a:ea typeface="+mn-ea"/>
            <a:cs typeface="+mn-cs"/>
          </a:endParaRPr>
        </a:p>
      </dgm:t>
    </dgm:pt>
    <dgm:pt modelId="{AC1B1E4F-EEE9-44BE-8122-588F3994E9BF}">
      <dgm:prSet/>
      <dgm:spPr/>
      <dgm:t>
        <a:bodyPr/>
        <a:lstStyle/>
        <a:p>
          <a:pPr>
            <a:buNone/>
          </a:pPr>
          <a:r>
            <a:rPr lang="el" dirty="0"/>
            <a:t>Χτίστε εμπιστοσύνη</a:t>
          </a:r>
        </a:p>
      </dgm:t>
    </dgm:pt>
    <dgm:pt modelId="{CE5250F4-C028-4B70-82BB-73825213F661}" type="parTrans" cxnId="{C3E7E0FC-9F9E-4170-BF2E-2B95112E6083}">
      <dgm:prSet/>
      <dgm:spPr/>
      <dgm:t>
        <a:bodyPr/>
        <a:lstStyle/>
        <a:p>
          <a:endParaRPr lang="en-GB"/>
        </a:p>
      </dgm:t>
    </dgm:pt>
    <dgm:pt modelId="{70FA27EE-F9F5-4713-BD22-269E5FE36464}" type="sibTrans" cxnId="{C3E7E0FC-9F9E-4170-BF2E-2B95112E6083}">
      <dgm:prSet/>
      <dgm:spPr>
        <a:ln w="28575">
          <a:solidFill>
            <a:schemeClr val="accent1"/>
          </a:solidFill>
        </a:ln>
      </dgm:spPr>
      <dgm:t>
        <a:bodyPr/>
        <a:lstStyle/>
        <a:p>
          <a:endParaRPr lang="en-GB"/>
        </a:p>
      </dgm:t>
    </dgm:pt>
    <dgm:pt modelId="{13AED421-346E-4859-B188-7B7227562692}">
      <dgm:prSet/>
      <dgm:spPr/>
      <dgm:t>
        <a:bodyPr/>
        <a:lstStyle/>
        <a:p>
          <a:pPr>
            <a:buNone/>
          </a:pPr>
          <a:r>
            <a:rPr lang="el" dirty="0"/>
            <a:t>Κοινοί στόχοι</a:t>
          </a:r>
        </a:p>
      </dgm:t>
    </dgm:pt>
    <dgm:pt modelId="{DB018926-D533-4312-83FB-E62053E4E98E}" type="parTrans" cxnId="{3EA3E12C-08C2-495E-8E67-7D6A06D1AA2D}">
      <dgm:prSet/>
      <dgm:spPr/>
      <dgm:t>
        <a:bodyPr/>
        <a:lstStyle/>
        <a:p>
          <a:endParaRPr lang="en-GB"/>
        </a:p>
      </dgm:t>
    </dgm:pt>
    <dgm:pt modelId="{8D2D1B11-7A43-414F-9887-0A3803CA3E86}" type="sibTrans" cxnId="{3EA3E12C-08C2-495E-8E67-7D6A06D1AA2D}">
      <dgm:prSet custT="1"/>
      <dgm:spPr>
        <a:noFill/>
        <a:ln w="28575" cap="flat" cmpd="sng" algn="ctr">
          <a:solidFill>
            <a:srgbClr val="70C573"/>
          </a:solidFill>
          <a:prstDash val="solid"/>
          <a:tailEnd type="arrow"/>
        </a:ln>
        <a:effectLst/>
      </dgm:spPr>
      <dgm:t>
        <a:bodyPr spcFirstLastPara="0" vert="horz" wrap="square" lIns="12700" tIns="0" rIns="12700" bIns="0" numCol="1" spcCol="1270" anchor="ctr" anchorCtr="0"/>
        <a:lstStyle/>
        <a:p>
          <a:pPr marL="0" lvl="0" indent="0" algn="ctr" defTabSz="222250">
            <a:lnSpc>
              <a:spcPct val="90000"/>
            </a:lnSpc>
            <a:spcBef>
              <a:spcPct val="0"/>
            </a:spcBef>
            <a:spcAft>
              <a:spcPct val="35000"/>
            </a:spcAft>
            <a:buNone/>
          </a:pPr>
          <a:endParaRPr lang="en-GB" sz="500" kern="1200">
            <a:solidFill>
              <a:srgbClr val="2C2C2C">
                <a:hueOff val="0"/>
                <a:satOff val="0"/>
                <a:lumOff val="0"/>
                <a:alphaOff val="0"/>
              </a:srgbClr>
            </a:solidFill>
            <a:latin typeface="Arial"/>
            <a:ea typeface="+mn-ea"/>
            <a:cs typeface="+mn-cs"/>
          </a:endParaRPr>
        </a:p>
      </dgm:t>
    </dgm:pt>
    <dgm:pt modelId="{B5008D58-BC85-442F-9524-0E25789A2CFE}">
      <dgm:prSet/>
      <dgm:spPr/>
      <dgm:t>
        <a:bodyPr/>
        <a:lstStyle/>
        <a:p>
          <a:r>
            <a:rPr lang="el" dirty="0"/>
            <a:t>Ευρύτερη εμβέλεια</a:t>
          </a:r>
        </a:p>
      </dgm:t>
    </dgm:pt>
    <dgm:pt modelId="{885AE5AD-BAF1-4082-A3A9-62E654D051A6}" type="parTrans" cxnId="{9EFE446B-1497-43FA-80C0-595F4BF7C042}">
      <dgm:prSet/>
      <dgm:spPr/>
      <dgm:t>
        <a:bodyPr/>
        <a:lstStyle/>
        <a:p>
          <a:endParaRPr lang="en-GB"/>
        </a:p>
      </dgm:t>
    </dgm:pt>
    <dgm:pt modelId="{8E9C966C-B61A-443C-8F52-77EFD21E53A9}" type="sibTrans" cxnId="{9EFE446B-1497-43FA-80C0-595F4BF7C042}">
      <dgm:prSet custT="1"/>
      <dgm:spPr>
        <a:noFill/>
        <a:ln w="28575" cap="flat" cmpd="sng" algn="ctr">
          <a:solidFill>
            <a:srgbClr val="70C573"/>
          </a:solidFill>
          <a:prstDash val="solid"/>
          <a:tailEnd type="arrow"/>
        </a:ln>
        <a:effectLst/>
      </dgm:spPr>
      <dgm:t>
        <a:bodyPr spcFirstLastPara="0" vert="horz" wrap="square" lIns="12700" tIns="0" rIns="12700" bIns="0" numCol="1" spcCol="1270" anchor="ctr" anchorCtr="0"/>
        <a:lstStyle/>
        <a:p>
          <a:pPr marL="0" lvl="0" indent="0" algn="ctr" defTabSz="222250">
            <a:lnSpc>
              <a:spcPct val="90000"/>
            </a:lnSpc>
            <a:spcBef>
              <a:spcPct val="0"/>
            </a:spcBef>
            <a:spcAft>
              <a:spcPct val="35000"/>
            </a:spcAft>
            <a:buNone/>
          </a:pPr>
          <a:endParaRPr lang="en-GB" sz="500" kern="1200">
            <a:solidFill>
              <a:srgbClr val="2C2C2C">
                <a:hueOff val="0"/>
                <a:satOff val="0"/>
                <a:lumOff val="0"/>
                <a:alphaOff val="0"/>
              </a:srgbClr>
            </a:solidFill>
            <a:latin typeface="Arial"/>
            <a:ea typeface="+mn-ea"/>
            <a:cs typeface="+mn-cs"/>
          </a:endParaRPr>
        </a:p>
      </dgm:t>
    </dgm:pt>
    <dgm:pt modelId="{5CF61C46-12C2-4BD2-BA51-687C86AD5F8D}">
      <dgm:prSet phldrT="[Text]"/>
      <dgm:spPr/>
      <dgm:t>
        <a:bodyPr/>
        <a:lstStyle/>
        <a:p>
          <a:pPr>
            <a:buNone/>
          </a:pPr>
          <a:r>
            <a:rPr lang="el"/>
            <a:t>Μεγαλύτερος αντίκτυπος</a:t>
          </a:r>
        </a:p>
      </dgm:t>
    </dgm:pt>
    <dgm:pt modelId="{B2D5E2B9-71F5-49DA-BAF1-B5B827F162B5}" type="parTrans" cxnId="{B68BC20F-D722-4A47-8EC9-1A7FBE00D3CB}">
      <dgm:prSet/>
      <dgm:spPr/>
      <dgm:t>
        <a:bodyPr/>
        <a:lstStyle/>
        <a:p>
          <a:endParaRPr lang="en-GB"/>
        </a:p>
      </dgm:t>
    </dgm:pt>
    <dgm:pt modelId="{840E610F-69CB-4961-B3AB-4C7218F91253}" type="sibTrans" cxnId="{B68BC20F-D722-4A47-8EC9-1A7FBE00D3CB}">
      <dgm:prSet/>
      <dgm:spPr/>
      <dgm:t>
        <a:bodyPr/>
        <a:lstStyle/>
        <a:p>
          <a:endParaRPr lang="en-GB"/>
        </a:p>
      </dgm:t>
    </dgm:pt>
    <dgm:pt modelId="{3E66850D-D333-4458-B83A-764E9E54789E}">
      <dgm:prSet/>
      <dgm:spPr/>
      <dgm:t>
        <a:bodyPr/>
        <a:lstStyle/>
        <a:p>
          <a:pPr>
            <a:buNone/>
          </a:pPr>
          <a:r>
            <a:rPr lang="el"/>
            <a:t>Ισχυρότερες </a:t>
          </a:r>
          <a:r>
            <a:rPr lang="el" dirty="0"/>
            <a:t>Κοινότητες</a:t>
          </a:r>
        </a:p>
      </dgm:t>
    </dgm:pt>
    <dgm:pt modelId="{53DA21F6-0751-4AD9-8263-ABA5D0095D63}" type="parTrans" cxnId="{F8DD4C0B-F3B6-4729-92B6-AA14BBF0890B}">
      <dgm:prSet/>
      <dgm:spPr/>
      <dgm:t>
        <a:bodyPr/>
        <a:lstStyle/>
        <a:p>
          <a:endParaRPr lang="en-GB"/>
        </a:p>
      </dgm:t>
    </dgm:pt>
    <dgm:pt modelId="{A05A11D4-33E8-4DA9-8D2F-54555AE84075}" type="sibTrans" cxnId="{F8DD4C0B-F3B6-4729-92B6-AA14BBF0890B}">
      <dgm:prSet/>
      <dgm:spPr/>
      <dgm:t>
        <a:bodyPr/>
        <a:lstStyle/>
        <a:p>
          <a:endParaRPr lang="en-GB"/>
        </a:p>
      </dgm:t>
    </dgm:pt>
    <dgm:pt modelId="{054F3B73-4206-4723-94F2-10AD7D1844AC}">
      <dgm:prSet/>
      <dgm:spPr/>
      <dgm:t>
        <a:bodyPr/>
        <a:lstStyle/>
        <a:p>
          <a:pPr>
            <a:buNone/>
          </a:pPr>
          <a:r>
            <a:rPr lang="el"/>
            <a:t>Βιώσιμη </a:t>
          </a:r>
          <a:r>
            <a:rPr lang="el" dirty="0"/>
            <a:t>Αλλαγή</a:t>
          </a:r>
        </a:p>
      </dgm:t>
    </dgm:pt>
    <dgm:pt modelId="{263B118B-F07B-413F-B8EC-F25333F8A4D4}" type="parTrans" cxnId="{CEDD0A00-6CED-40CC-B856-FCA176FB2065}">
      <dgm:prSet/>
      <dgm:spPr/>
      <dgm:t>
        <a:bodyPr/>
        <a:lstStyle/>
        <a:p>
          <a:endParaRPr lang="en-GB"/>
        </a:p>
      </dgm:t>
    </dgm:pt>
    <dgm:pt modelId="{E1C906FA-0B52-4066-9F71-6C426C6EB462}" type="sibTrans" cxnId="{CEDD0A00-6CED-40CC-B856-FCA176FB2065}">
      <dgm:prSet/>
      <dgm:spPr/>
      <dgm:t>
        <a:bodyPr/>
        <a:lstStyle/>
        <a:p>
          <a:endParaRPr lang="en-GB"/>
        </a:p>
      </dgm:t>
    </dgm:pt>
    <dgm:pt modelId="{4F80214C-2A72-4B9C-8F86-16E7AF67E859}">
      <dgm:prSet/>
      <dgm:spPr/>
      <dgm:t>
        <a:bodyPr/>
        <a:lstStyle/>
        <a:p>
          <a:r>
            <a:rPr lang="el"/>
            <a:t> </a:t>
          </a:r>
          <a:r>
            <a:rPr lang="el" dirty="0"/>
            <a:t>Μεγαλύτερη Ισότητα</a:t>
          </a:r>
        </a:p>
      </dgm:t>
    </dgm:pt>
    <dgm:pt modelId="{8C26FF0E-5882-485F-8A72-F689FBA9849F}" type="parTrans" cxnId="{27129C8F-799E-4A35-9465-E9237AA921F4}">
      <dgm:prSet/>
      <dgm:spPr/>
      <dgm:t>
        <a:bodyPr/>
        <a:lstStyle/>
        <a:p>
          <a:endParaRPr lang="en-GB"/>
        </a:p>
      </dgm:t>
    </dgm:pt>
    <dgm:pt modelId="{77A9819C-2446-49CF-BD04-22AD685D88E8}" type="sibTrans" cxnId="{27129C8F-799E-4A35-9465-E9237AA921F4}">
      <dgm:prSet/>
      <dgm:spPr/>
      <dgm:t>
        <a:bodyPr/>
        <a:lstStyle/>
        <a:p>
          <a:endParaRPr lang="en-GB"/>
        </a:p>
      </dgm:t>
    </dgm:pt>
    <dgm:pt modelId="{9E3D9917-1013-4663-BD69-4CC2EF40579E}" type="pres">
      <dgm:prSet presAssocID="{60C4A836-889A-41D7-8F73-A826C6963FD3}" presName="Name0" presStyleCnt="0">
        <dgm:presLayoutVars>
          <dgm:dir/>
          <dgm:resizeHandles val="exact"/>
        </dgm:presLayoutVars>
      </dgm:prSet>
      <dgm:spPr/>
    </dgm:pt>
    <dgm:pt modelId="{161528F7-DCB9-4712-B9E8-CF54AF0B07E9}" type="pres">
      <dgm:prSet presAssocID="{D6A4AFC8-AF1A-42C6-9B0E-BEE5C7E250F6}" presName="node" presStyleLbl="node1" presStyleIdx="0" presStyleCnt="8">
        <dgm:presLayoutVars>
          <dgm:bulletEnabled val="1"/>
        </dgm:presLayoutVars>
      </dgm:prSet>
      <dgm:spPr/>
    </dgm:pt>
    <dgm:pt modelId="{51A322AF-7CDA-40F7-A017-122D0F39293D}" type="pres">
      <dgm:prSet presAssocID="{B5050B0F-C281-4C75-9694-BD7580084414}" presName="sibTrans" presStyleLbl="sibTrans1D1" presStyleIdx="0" presStyleCnt="7"/>
      <dgm:spPr>
        <a:xfrm>
          <a:off x="2506574" y="482537"/>
          <a:ext cx="372329" cy="91440"/>
        </a:xfrm>
        <a:custGeom>
          <a:avLst/>
          <a:gdLst/>
          <a:ahLst/>
          <a:cxnLst/>
          <a:rect l="0" t="0" r="0" b="0"/>
          <a:pathLst>
            <a:path>
              <a:moveTo>
                <a:pt x="0" y="45720"/>
              </a:moveTo>
              <a:lnTo>
                <a:pt x="372329" y="45720"/>
              </a:lnTo>
            </a:path>
          </a:pathLst>
        </a:custGeom>
      </dgm:spPr>
    </dgm:pt>
    <dgm:pt modelId="{2E0CB98F-F733-4D6F-AFFD-5B7954231E61}" type="pres">
      <dgm:prSet presAssocID="{B5050B0F-C281-4C75-9694-BD7580084414}" presName="connectorText" presStyleLbl="sibTrans1D1" presStyleIdx="0" presStyleCnt="7"/>
      <dgm:spPr/>
    </dgm:pt>
    <dgm:pt modelId="{D9B9EBBC-8A2E-4D12-AC5B-BC0BB2F583C3}" type="pres">
      <dgm:prSet presAssocID="{5CF61C46-12C2-4BD2-BA51-687C86AD5F8D}" presName="node" presStyleLbl="node1" presStyleIdx="1" presStyleCnt="8">
        <dgm:presLayoutVars>
          <dgm:bulletEnabled val="1"/>
        </dgm:presLayoutVars>
      </dgm:prSet>
      <dgm:spPr/>
    </dgm:pt>
    <dgm:pt modelId="{07BAAF4A-ADF6-47A2-9EE8-73696A2A8DA0}" type="pres">
      <dgm:prSet presAssocID="{840E610F-69CB-4961-B3AB-4C7218F91253}" presName="sibTrans" presStyleLbl="sibTrans1D1" presStyleIdx="1" presStyleCnt="7"/>
      <dgm:spPr/>
    </dgm:pt>
    <dgm:pt modelId="{7A225CA3-2FFA-44B9-AD39-272AB32B6F3A}" type="pres">
      <dgm:prSet presAssocID="{840E610F-69CB-4961-B3AB-4C7218F91253}" presName="connectorText" presStyleLbl="sibTrans1D1" presStyleIdx="1" presStyleCnt="7"/>
      <dgm:spPr/>
    </dgm:pt>
    <dgm:pt modelId="{2FC21E03-C8A4-475E-989D-0C23FB503B20}" type="pres">
      <dgm:prSet presAssocID="{AC1B1E4F-EEE9-44BE-8122-588F3994E9BF}" presName="node" presStyleLbl="node1" presStyleIdx="2" presStyleCnt="8">
        <dgm:presLayoutVars>
          <dgm:bulletEnabled val="1"/>
        </dgm:presLayoutVars>
      </dgm:prSet>
      <dgm:spPr/>
    </dgm:pt>
    <dgm:pt modelId="{A3EDB4AD-8A45-4E94-B406-BF3F37CA36CD}" type="pres">
      <dgm:prSet presAssocID="{70FA27EE-F9F5-4713-BD22-269E5FE36464}" presName="sibTrans" presStyleLbl="sibTrans1D1" presStyleIdx="2" presStyleCnt="7"/>
      <dgm:spPr/>
    </dgm:pt>
    <dgm:pt modelId="{2E13E71C-35AF-4C59-9577-39482C7BA1C0}" type="pres">
      <dgm:prSet presAssocID="{70FA27EE-F9F5-4713-BD22-269E5FE36464}" presName="connectorText" presStyleLbl="sibTrans1D1" presStyleIdx="2" presStyleCnt="7"/>
      <dgm:spPr/>
    </dgm:pt>
    <dgm:pt modelId="{31A5A8A6-0B4C-410F-AF1F-293FA3155E55}" type="pres">
      <dgm:prSet presAssocID="{3E66850D-D333-4458-B83A-764E9E54789E}" presName="node" presStyleLbl="node1" presStyleIdx="3" presStyleCnt="8">
        <dgm:presLayoutVars>
          <dgm:bulletEnabled val="1"/>
        </dgm:presLayoutVars>
      </dgm:prSet>
      <dgm:spPr/>
    </dgm:pt>
    <dgm:pt modelId="{713DD315-06D8-4194-9E80-8B52FE9E78EA}" type="pres">
      <dgm:prSet presAssocID="{A05A11D4-33E8-4DA9-8D2F-54555AE84075}" presName="sibTrans" presStyleLbl="sibTrans1D1" presStyleIdx="3" presStyleCnt="7"/>
      <dgm:spPr/>
    </dgm:pt>
    <dgm:pt modelId="{178477EB-00F1-4D70-9CC4-1973DC2A8887}" type="pres">
      <dgm:prSet presAssocID="{A05A11D4-33E8-4DA9-8D2F-54555AE84075}" presName="connectorText" presStyleLbl="sibTrans1D1" presStyleIdx="3" presStyleCnt="7"/>
      <dgm:spPr/>
    </dgm:pt>
    <dgm:pt modelId="{1EB729F2-7A97-4BF9-AF15-306AC83891B3}" type="pres">
      <dgm:prSet presAssocID="{13AED421-346E-4859-B188-7B7227562692}" presName="node" presStyleLbl="node1" presStyleIdx="4" presStyleCnt="8">
        <dgm:presLayoutVars>
          <dgm:bulletEnabled val="1"/>
        </dgm:presLayoutVars>
      </dgm:prSet>
      <dgm:spPr/>
    </dgm:pt>
    <dgm:pt modelId="{4F0E6D8C-FAC1-4C7E-A91A-74690C489896}" type="pres">
      <dgm:prSet presAssocID="{8D2D1B11-7A43-414F-9887-0A3803CA3E86}" presName="sibTrans" presStyleLbl="sibTrans1D1" presStyleIdx="4" presStyleCnt="7"/>
      <dgm:spPr>
        <a:xfrm>
          <a:off x="2506574" y="3390638"/>
          <a:ext cx="372329" cy="91440"/>
        </a:xfrm>
        <a:custGeom>
          <a:avLst/>
          <a:gdLst/>
          <a:ahLst/>
          <a:cxnLst/>
          <a:rect l="0" t="0" r="0" b="0"/>
          <a:pathLst>
            <a:path>
              <a:moveTo>
                <a:pt x="0" y="45720"/>
              </a:moveTo>
              <a:lnTo>
                <a:pt x="372329" y="45720"/>
              </a:lnTo>
            </a:path>
          </a:pathLst>
        </a:custGeom>
      </dgm:spPr>
    </dgm:pt>
    <dgm:pt modelId="{ED0EEBF6-F075-4502-99EC-1BFB3567DD78}" type="pres">
      <dgm:prSet presAssocID="{8D2D1B11-7A43-414F-9887-0A3803CA3E86}" presName="connectorText" presStyleLbl="sibTrans1D1" presStyleIdx="4" presStyleCnt="7"/>
      <dgm:spPr/>
    </dgm:pt>
    <dgm:pt modelId="{4F185B19-3D34-4493-8263-80B589ACAB4D}" type="pres">
      <dgm:prSet presAssocID="{054F3B73-4206-4723-94F2-10AD7D1844AC}" presName="node" presStyleLbl="node1" presStyleIdx="5" presStyleCnt="8">
        <dgm:presLayoutVars>
          <dgm:bulletEnabled val="1"/>
        </dgm:presLayoutVars>
      </dgm:prSet>
      <dgm:spPr/>
    </dgm:pt>
    <dgm:pt modelId="{8EF26296-B0E3-48F9-8832-1A907E1B4A38}" type="pres">
      <dgm:prSet presAssocID="{E1C906FA-0B52-4066-9F71-6C426C6EB462}" presName="sibTrans" presStyleLbl="sibTrans1D1" presStyleIdx="5" presStyleCnt="7"/>
      <dgm:spPr/>
    </dgm:pt>
    <dgm:pt modelId="{E26FAB4B-2A6A-428D-9F94-282AC090F094}" type="pres">
      <dgm:prSet presAssocID="{E1C906FA-0B52-4066-9F71-6C426C6EB462}" presName="connectorText" presStyleLbl="sibTrans1D1" presStyleIdx="5" presStyleCnt="7"/>
      <dgm:spPr/>
    </dgm:pt>
    <dgm:pt modelId="{CBB08BBB-458F-44BF-94BE-2688D06DC443}" type="pres">
      <dgm:prSet presAssocID="{B5008D58-BC85-442F-9524-0E25789A2CFE}" presName="node" presStyleLbl="node1" presStyleIdx="6" presStyleCnt="8">
        <dgm:presLayoutVars>
          <dgm:bulletEnabled val="1"/>
        </dgm:presLayoutVars>
      </dgm:prSet>
      <dgm:spPr/>
    </dgm:pt>
    <dgm:pt modelId="{DBBD9218-E135-425B-8F41-EC12B2941096}" type="pres">
      <dgm:prSet presAssocID="{8E9C966C-B61A-443C-8F52-77EFD21E53A9}" presName="sibTrans" presStyleLbl="sibTrans1D1" presStyleIdx="6" presStyleCnt="7"/>
      <dgm:spPr>
        <a:xfrm>
          <a:off x="2506574" y="4844689"/>
          <a:ext cx="372329" cy="91440"/>
        </a:xfrm>
        <a:custGeom>
          <a:avLst/>
          <a:gdLst/>
          <a:ahLst/>
          <a:cxnLst/>
          <a:rect l="0" t="0" r="0" b="0"/>
          <a:pathLst>
            <a:path>
              <a:moveTo>
                <a:pt x="0" y="45720"/>
              </a:moveTo>
              <a:lnTo>
                <a:pt x="372329" y="45720"/>
              </a:lnTo>
            </a:path>
          </a:pathLst>
        </a:custGeom>
      </dgm:spPr>
    </dgm:pt>
    <dgm:pt modelId="{B2F418B7-BA30-4A62-AD57-0B70245151C3}" type="pres">
      <dgm:prSet presAssocID="{8E9C966C-B61A-443C-8F52-77EFD21E53A9}" presName="connectorText" presStyleLbl="sibTrans1D1" presStyleIdx="6" presStyleCnt="7"/>
      <dgm:spPr/>
    </dgm:pt>
    <dgm:pt modelId="{CEC3E429-905C-4401-81CB-18B37F3DB0F2}" type="pres">
      <dgm:prSet presAssocID="{4F80214C-2A72-4B9C-8F86-16E7AF67E859}" presName="node" presStyleLbl="node1" presStyleIdx="7" presStyleCnt="8">
        <dgm:presLayoutVars>
          <dgm:bulletEnabled val="1"/>
        </dgm:presLayoutVars>
      </dgm:prSet>
      <dgm:spPr/>
    </dgm:pt>
  </dgm:ptLst>
  <dgm:cxnLst>
    <dgm:cxn modelId="{CEDD0A00-6CED-40CC-B856-FCA176FB2065}" srcId="{60C4A836-889A-41D7-8F73-A826C6963FD3}" destId="{054F3B73-4206-4723-94F2-10AD7D1844AC}" srcOrd="5" destOrd="0" parTransId="{263B118B-F07B-413F-B8EC-F25333F8A4D4}" sibTransId="{E1C906FA-0B52-4066-9F71-6C426C6EB462}"/>
    <dgm:cxn modelId="{0D8CE708-BF5B-4CEE-B0E3-942F509F49E6}" type="presOf" srcId="{840E610F-69CB-4961-B3AB-4C7218F91253}" destId="{07BAAF4A-ADF6-47A2-9EE8-73696A2A8DA0}" srcOrd="0" destOrd="0" presId="urn:microsoft.com/office/officeart/2005/8/layout/bProcess3"/>
    <dgm:cxn modelId="{F8DD4C0B-F3B6-4729-92B6-AA14BBF0890B}" srcId="{60C4A836-889A-41D7-8F73-A826C6963FD3}" destId="{3E66850D-D333-4458-B83A-764E9E54789E}" srcOrd="3" destOrd="0" parTransId="{53DA21F6-0751-4AD9-8263-ABA5D0095D63}" sibTransId="{A05A11D4-33E8-4DA9-8D2F-54555AE84075}"/>
    <dgm:cxn modelId="{B68BC20F-D722-4A47-8EC9-1A7FBE00D3CB}" srcId="{60C4A836-889A-41D7-8F73-A826C6963FD3}" destId="{5CF61C46-12C2-4BD2-BA51-687C86AD5F8D}" srcOrd="1" destOrd="0" parTransId="{B2D5E2B9-71F5-49DA-BAF1-B5B827F162B5}" sibTransId="{840E610F-69CB-4961-B3AB-4C7218F91253}"/>
    <dgm:cxn modelId="{53E2F81D-7158-43C7-801F-2C05A8E39B09}" type="presOf" srcId="{3E66850D-D333-4458-B83A-764E9E54789E}" destId="{31A5A8A6-0B4C-410F-AF1F-293FA3155E55}" srcOrd="0" destOrd="0" presId="urn:microsoft.com/office/officeart/2005/8/layout/bProcess3"/>
    <dgm:cxn modelId="{6D32161E-F0CD-47A8-991A-228A6CE4DE96}" type="presOf" srcId="{60C4A836-889A-41D7-8F73-A826C6963FD3}" destId="{9E3D9917-1013-4663-BD69-4CC2EF40579E}" srcOrd="0" destOrd="0" presId="urn:microsoft.com/office/officeart/2005/8/layout/bProcess3"/>
    <dgm:cxn modelId="{F87F8D2A-F3A3-4744-8923-3157611280EB}" type="presOf" srcId="{840E610F-69CB-4961-B3AB-4C7218F91253}" destId="{7A225CA3-2FFA-44B9-AD39-272AB32B6F3A}" srcOrd="1" destOrd="0" presId="urn:microsoft.com/office/officeart/2005/8/layout/bProcess3"/>
    <dgm:cxn modelId="{3EA3E12C-08C2-495E-8E67-7D6A06D1AA2D}" srcId="{60C4A836-889A-41D7-8F73-A826C6963FD3}" destId="{13AED421-346E-4859-B188-7B7227562692}" srcOrd="4" destOrd="0" parTransId="{DB018926-D533-4312-83FB-E62053E4E98E}" sibTransId="{8D2D1B11-7A43-414F-9887-0A3803CA3E86}"/>
    <dgm:cxn modelId="{A3B9B334-18D5-4AFD-BEE1-DDCE551521D2}" type="presOf" srcId="{8D2D1B11-7A43-414F-9887-0A3803CA3E86}" destId="{4F0E6D8C-FAC1-4C7E-A91A-74690C489896}" srcOrd="0" destOrd="0" presId="urn:microsoft.com/office/officeart/2005/8/layout/bProcess3"/>
    <dgm:cxn modelId="{8DFEBF38-1931-4A3D-BE2A-11372E902213}" type="presOf" srcId="{5CF61C46-12C2-4BD2-BA51-687C86AD5F8D}" destId="{D9B9EBBC-8A2E-4D12-AC5B-BC0BB2F583C3}" srcOrd="0" destOrd="0" presId="urn:microsoft.com/office/officeart/2005/8/layout/bProcess3"/>
    <dgm:cxn modelId="{B0B10839-34C7-434E-B832-4503BA11F7C1}" type="presOf" srcId="{E1C906FA-0B52-4066-9F71-6C426C6EB462}" destId="{E26FAB4B-2A6A-428D-9F94-282AC090F094}" srcOrd="1" destOrd="0" presId="urn:microsoft.com/office/officeart/2005/8/layout/bProcess3"/>
    <dgm:cxn modelId="{24406440-580E-4F70-9663-DF2AC395545F}" type="presOf" srcId="{70FA27EE-F9F5-4713-BD22-269E5FE36464}" destId="{2E13E71C-35AF-4C59-9577-39482C7BA1C0}" srcOrd="1" destOrd="0" presId="urn:microsoft.com/office/officeart/2005/8/layout/bProcess3"/>
    <dgm:cxn modelId="{7986AB5E-B20C-430A-B932-613998C43279}" type="presOf" srcId="{13AED421-346E-4859-B188-7B7227562692}" destId="{1EB729F2-7A97-4BF9-AF15-306AC83891B3}" srcOrd="0" destOrd="0" presId="urn:microsoft.com/office/officeart/2005/8/layout/bProcess3"/>
    <dgm:cxn modelId="{F013EC67-22EB-4DC6-BC4F-CD8836E7DE99}" type="presOf" srcId="{A05A11D4-33E8-4DA9-8D2F-54555AE84075}" destId="{178477EB-00F1-4D70-9CC4-1973DC2A8887}" srcOrd="1" destOrd="0" presId="urn:microsoft.com/office/officeart/2005/8/layout/bProcess3"/>
    <dgm:cxn modelId="{9EFE446B-1497-43FA-80C0-595F4BF7C042}" srcId="{60C4A836-889A-41D7-8F73-A826C6963FD3}" destId="{B5008D58-BC85-442F-9524-0E25789A2CFE}" srcOrd="6" destOrd="0" parTransId="{885AE5AD-BAF1-4082-A3A9-62E654D051A6}" sibTransId="{8E9C966C-B61A-443C-8F52-77EFD21E53A9}"/>
    <dgm:cxn modelId="{D93D8C6C-F93E-4D34-BD44-1ECCF1E5884C}" type="presOf" srcId="{D6A4AFC8-AF1A-42C6-9B0E-BEE5C7E250F6}" destId="{161528F7-DCB9-4712-B9E8-CF54AF0B07E9}" srcOrd="0" destOrd="0" presId="urn:microsoft.com/office/officeart/2005/8/layout/bProcess3"/>
    <dgm:cxn modelId="{18AEE36F-0B77-450E-89EA-49A12778771A}" type="presOf" srcId="{A05A11D4-33E8-4DA9-8D2F-54555AE84075}" destId="{713DD315-06D8-4194-9E80-8B52FE9E78EA}" srcOrd="0" destOrd="0" presId="urn:microsoft.com/office/officeart/2005/8/layout/bProcess3"/>
    <dgm:cxn modelId="{102F2D72-A5CC-4165-9562-49FF25244632}" type="presOf" srcId="{E1C906FA-0B52-4066-9F71-6C426C6EB462}" destId="{8EF26296-B0E3-48F9-8832-1A907E1B4A38}" srcOrd="0" destOrd="0" presId="urn:microsoft.com/office/officeart/2005/8/layout/bProcess3"/>
    <dgm:cxn modelId="{12CDD075-0CD8-4C80-B5F1-DFD8CC81BE98}" type="presOf" srcId="{70FA27EE-F9F5-4713-BD22-269E5FE36464}" destId="{A3EDB4AD-8A45-4E94-B406-BF3F37CA36CD}" srcOrd="0" destOrd="0" presId="urn:microsoft.com/office/officeart/2005/8/layout/bProcess3"/>
    <dgm:cxn modelId="{32A1EA7D-D6E8-4B95-828A-37F5769F0332}" type="presOf" srcId="{4F80214C-2A72-4B9C-8F86-16E7AF67E859}" destId="{CEC3E429-905C-4401-81CB-18B37F3DB0F2}" srcOrd="0" destOrd="0" presId="urn:microsoft.com/office/officeart/2005/8/layout/bProcess3"/>
    <dgm:cxn modelId="{27129C8F-799E-4A35-9465-E9237AA921F4}" srcId="{60C4A836-889A-41D7-8F73-A826C6963FD3}" destId="{4F80214C-2A72-4B9C-8F86-16E7AF67E859}" srcOrd="7" destOrd="0" parTransId="{8C26FF0E-5882-485F-8A72-F689FBA9849F}" sibTransId="{77A9819C-2446-49CF-BD04-22AD685D88E8}"/>
    <dgm:cxn modelId="{AB9718A5-1E99-425D-BA28-C2840BEAD841}" type="presOf" srcId="{B5050B0F-C281-4C75-9694-BD7580084414}" destId="{51A322AF-7CDA-40F7-A017-122D0F39293D}" srcOrd="0" destOrd="0" presId="urn:microsoft.com/office/officeart/2005/8/layout/bProcess3"/>
    <dgm:cxn modelId="{C573CDAD-A36C-4085-B1E7-548B29AB375B}" type="presOf" srcId="{8E9C966C-B61A-443C-8F52-77EFD21E53A9}" destId="{B2F418B7-BA30-4A62-AD57-0B70245151C3}" srcOrd="1" destOrd="0" presId="urn:microsoft.com/office/officeart/2005/8/layout/bProcess3"/>
    <dgm:cxn modelId="{3AA1B5BF-3691-432E-92FB-816DE4DE9239}" type="presOf" srcId="{8E9C966C-B61A-443C-8F52-77EFD21E53A9}" destId="{DBBD9218-E135-425B-8F41-EC12B2941096}" srcOrd="0" destOrd="0" presId="urn:microsoft.com/office/officeart/2005/8/layout/bProcess3"/>
    <dgm:cxn modelId="{BBA25AC3-03D4-4757-BC8C-DA181AAF2C93}" type="presOf" srcId="{8D2D1B11-7A43-414F-9887-0A3803CA3E86}" destId="{ED0EEBF6-F075-4502-99EC-1BFB3567DD78}" srcOrd="1" destOrd="0" presId="urn:microsoft.com/office/officeart/2005/8/layout/bProcess3"/>
    <dgm:cxn modelId="{DD064FCB-6F56-499F-8350-F83DA0B68B73}" type="presOf" srcId="{AC1B1E4F-EEE9-44BE-8122-588F3994E9BF}" destId="{2FC21E03-C8A4-475E-989D-0C23FB503B20}" srcOrd="0" destOrd="0" presId="urn:microsoft.com/office/officeart/2005/8/layout/bProcess3"/>
    <dgm:cxn modelId="{FBD83DDC-2099-413A-A6CA-95E70845090D}" type="presOf" srcId="{054F3B73-4206-4723-94F2-10AD7D1844AC}" destId="{4F185B19-3D34-4493-8263-80B589ACAB4D}" srcOrd="0" destOrd="0" presId="urn:microsoft.com/office/officeart/2005/8/layout/bProcess3"/>
    <dgm:cxn modelId="{D99A98EC-9716-4D0B-AE49-0F2B1A688578}" srcId="{60C4A836-889A-41D7-8F73-A826C6963FD3}" destId="{D6A4AFC8-AF1A-42C6-9B0E-BEE5C7E250F6}" srcOrd="0" destOrd="0" parTransId="{E6F3AE8B-AB62-4ED8-8F4D-0CFC61413E16}" sibTransId="{B5050B0F-C281-4C75-9694-BD7580084414}"/>
    <dgm:cxn modelId="{8876FAEE-DF83-40C0-9D77-4B8718D710C8}" type="presOf" srcId="{B5050B0F-C281-4C75-9694-BD7580084414}" destId="{2E0CB98F-F733-4D6F-AFFD-5B7954231E61}" srcOrd="1" destOrd="0" presId="urn:microsoft.com/office/officeart/2005/8/layout/bProcess3"/>
    <dgm:cxn modelId="{FC75B2EF-4738-4256-86C6-C0E746F61A6F}" type="presOf" srcId="{B5008D58-BC85-442F-9524-0E25789A2CFE}" destId="{CBB08BBB-458F-44BF-94BE-2688D06DC443}" srcOrd="0" destOrd="0" presId="urn:microsoft.com/office/officeart/2005/8/layout/bProcess3"/>
    <dgm:cxn modelId="{C3E7E0FC-9F9E-4170-BF2E-2B95112E6083}" srcId="{60C4A836-889A-41D7-8F73-A826C6963FD3}" destId="{AC1B1E4F-EEE9-44BE-8122-588F3994E9BF}" srcOrd="2" destOrd="0" parTransId="{CE5250F4-C028-4B70-82BB-73825213F661}" sibTransId="{70FA27EE-F9F5-4713-BD22-269E5FE36464}"/>
    <dgm:cxn modelId="{77625356-2A70-4DF5-AA86-F252A7AD4263}" type="presParOf" srcId="{9E3D9917-1013-4663-BD69-4CC2EF40579E}" destId="{161528F7-DCB9-4712-B9E8-CF54AF0B07E9}" srcOrd="0" destOrd="0" presId="urn:microsoft.com/office/officeart/2005/8/layout/bProcess3"/>
    <dgm:cxn modelId="{81597F17-D76F-4E1D-B0F8-F570BECFCA00}" type="presParOf" srcId="{9E3D9917-1013-4663-BD69-4CC2EF40579E}" destId="{51A322AF-7CDA-40F7-A017-122D0F39293D}" srcOrd="1" destOrd="0" presId="urn:microsoft.com/office/officeart/2005/8/layout/bProcess3"/>
    <dgm:cxn modelId="{591029C0-B5CD-488C-84A9-D84284338188}" type="presParOf" srcId="{51A322AF-7CDA-40F7-A017-122D0F39293D}" destId="{2E0CB98F-F733-4D6F-AFFD-5B7954231E61}" srcOrd="0" destOrd="0" presId="urn:microsoft.com/office/officeart/2005/8/layout/bProcess3"/>
    <dgm:cxn modelId="{CA9BA5DA-2726-43B0-92A5-67375FBC5384}" type="presParOf" srcId="{9E3D9917-1013-4663-BD69-4CC2EF40579E}" destId="{D9B9EBBC-8A2E-4D12-AC5B-BC0BB2F583C3}" srcOrd="2" destOrd="0" presId="urn:microsoft.com/office/officeart/2005/8/layout/bProcess3"/>
    <dgm:cxn modelId="{4928395F-83B1-4D0A-8043-88A4EAB0A201}" type="presParOf" srcId="{9E3D9917-1013-4663-BD69-4CC2EF40579E}" destId="{07BAAF4A-ADF6-47A2-9EE8-73696A2A8DA0}" srcOrd="3" destOrd="0" presId="urn:microsoft.com/office/officeart/2005/8/layout/bProcess3"/>
    <dgm:cxn modelId="{DFDE0F21-651C-4BF1-9DC3-598FB69A469C}" type="presParOf" srcId="{07BAAF4A-ADF6-47A2-9EE8-73696A2A8DA0}" destId="{7A225CA3-2FFA-44B9-AD39-272AB32B6F3A}" srcOrd="0" destOrd="0" presId="urn:microsoft.com/office/officeart/2005/8/layout/bProcess3"/>
    <dgm:cxn modelId="{23CD0E99-6949-4C2E-ADFF-0E2BC42BD737}" type="presParOf" srcId="{9E3D9917-1013-4663-BD69-4CC2EF40579E}" destId="{2FC21E03-C8A4-475E-989D-0C23FB503B20}" srcOrd="4" destOrd="0" presId="urn:microsoft.com/office/officeart/2005/8/layout/bProcess3"/>
    <dgm:cxn modelId="{27D17866-8182-47C1-9F07-D7498F7B91DC}" type="presParOf" srcId="{9E3D9917-1013-4663-BD69-4CC2EF40579E}" destId="{A3EDB4AD-8A45-4E94-B406-BF3F37CA36CD}" srcOrd="5" destOrd="0" presId="urn:microsoft.com/office/officeart/2005/8/layout/bProcess3"/>
    <dgm:cxn modelId="{C563314A-63DD-42A6-89BC-BB6651E30E4E}" type="presParOf" srcId="{A3EDB4AD-8A45-4E94-B406-BF3F37CA36CD}" destId="{2E13E71C-35AF-4C59-9577-39482C7BA1C0}" srcOrd="0" destOrd="0" presId="urn:microsoft.com/office/officeart/2005/8/layout/bProcess3"/>
    <dgm:cxn modelId="{79641801-9A1B-44D0-A141-71A1A5D423E2}" type="presParOf" srcId="{9E3D9917-1013-4663-BD69-4CC2EF40579E}" destId="{31A5A8A6-0B4C-410F-AF1F-293FA3155E55}" srcOrd="6" destOrd="0" presId="urn:microsoft.com/office/officeart/2005/8/layout/bProcess3"/>
    <dgm:cxn modelId="{69D02C14-8191-4089-8B48-65BD10DEF38F}" type="presParOf" srcId="{9E3D9917-1013-4663-BD69-4CC2EF40579E}" destId="{713DD315-06D8-4194-9E80-8B52FE9E78EA}" srcOrd="7" destOrd="0" presId="urn:microsoft.com/office/officeart/2005/8/layout/bProcess3"/>
    <dgm:cxn modelId="{7212810F-062C-45D4-A58A-8CBD3331378F}" type="presParOf" srcId="{713DD315-06D8-4194-9E80-8B52FE9E78EA}" destId="{178477EB-00F1-4D70-9CC4-1973DC2A8887}" srcOrd="0" destOrd="0" presId="urn:microsoft.com/office/officeart/2005/8/layout/bProcess3"/>
    <dgm:cxn modelId="{2A518FEA-C06B-4756-A4B8-14F1BD33488F}" type="presParOf" srcId="{9E3D9917-1013-4663-BD69-4CC2EF40579E}" destId="{1EB729F2-7A97-4BF9-AF15-306AC83891B3}" srcOrd="8" destOrd="0" presId="urn:microsoft.com/office/officeart/2005/8/layout/bProcess3"/>
    <dgm:cxn modelId="{67343F5E-E778-46A9-979B-EA624F64E04B}" type="presParOf" srcId="{9E3D9917-1013-4663-BD69-4CC2EF40579E}" destId="{4F0E6D8C-FAC1-4C7E-A91A-74690C489896}" srcOrd="9" destOrd="0" presId="urn:microsoft.com/office/officeart/2005/8/layout/bProcess3"/>
    <dgm:cxn modelId="{3550AE6D-D76D-411A-ABDC-164D33AE5DED}" type="presParOf" srcId="{4F0E6D8C-FAC1-4C7E-A91A-74690C489896}" destId="{ED0EEBF6-F075-4502-99EC-1BFB3567DD78}" srcOrd="0" destOrd="0" presId="urn:microsoft.com/office/officeart/2005/8/layout/bProcess3"/>
    <dgm:cxn modelId="{BF2188FA-DE7F-4A7D-BD02-CD859710AEB8}" type="presParOf" srcId="{9E3D9917-1013-4663-BD69-4CC2EF40579E}" destId="{4F185B19-3D34-4493-8263-80B589ACAB4D}" srcOrd="10" destOrd="0" presId="urn:microsoft.com/office/officeart/2005/8/layout/bProcess3"/>
    <dgm:cxn modelId="{143589CE-CA46-4770-AD19-FD8D4985BE1C}" type="presParOf" srcId="{9E3D9917-1013-4663-BD69-4CC2EF40579E}" destId="{8EF26296-B0E3-48F9-8832-1A907E1B4A38}" srcOrd="11" destOrd="0" presId="urn:microsoft.com/office/officeart/2005/8/layout/bProcess3"/>
    <dgm:cxn modelId="{2039E78D-E118-419F-9D90-068C98B8B039}" type="presParOf" srcId="{8EF26296-B0E3-48F9-8832-1A907E1B4A38}" destId="{E26FAB4B-2A6A-428D-9F94-282AC090F094}" srcOrd="0" destOrd="0" presId="urn:microsoft.com/office/officeart/2005/8/layout/bProcess3"/>
    <dgm:cxn modelId="{CAE84DB4-43B0-42DC-AD8A-869F48E8E9A2}" type="presParOf" srcId="{9E3D9917-1013-4663-BD69-4CC2EF40579E}" destId="{CBB08BBB-458F-44BF-94BE-2688D06DC443}" srcOrd="12" destOrd="0" presId="urn:microsoft.com/office/officeart/2005/8/layout/bProcess3"/>
    <dgm:cxn modelId="{224BB1D6-1BA9-4075-8176-FC73B487929A}" type="presParOf" srcId="{9E3D9917-1013-4663-BD69-4CC2EF40579E}" destId="{DBBD9218-E135-425B-8F41-EC12B2941096}" srcOrd="13" destOrd="0" presId="urn:microsoft.com/office/officeart/2005/8/layout/bProcess3"/>
    <dgm:cxn modelId="{E4AA0DBE-D821-40FC-8773-DC268E5911BE}" type="presParOf" srcId="{DBBD9218-E135-425B-8F41-EC12B2941096}" destId="{B2F418B7-BA30-4A62-AD57-0B70245151C3}" srcOrd="0" destOrd="0" presId="urn:microsoft.com/office/officeart/2005/8/layout/bProcess3"/>
    <dgm:cxn modelId="{8C26D252-EDDD-4C2D-BEFA-473E2A5E82EB}" type="presParOf" srcId="{9E3D9917-1013-4663-BD69-4CC2EF40579E}" destId="{CEC3E429-905C-4401-81CB-18B37F3DB0F2}" srcOrd="14" destOrd="0" presId="urn:microsoft.com/office/officeart/2005/8/layout/b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575A65E-800A-405D-BF12-5EC734555D60}"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GB"/>
        </a:p>
      </dgm:t>
    </dgm:pt>
    <dgm:pt modelId="{63B9AD83-4216-4743-A506-7B2847FC894F}">
      <dgm:prSet phldrT="[Text]"/>
      <dgm:spPr/>
      <dgm:t>
        <a:bodyPr/>
        <a:lstStyle/>
        <a:p>
          <a:r>
            <a:rPr lang="el" dirty="0"/>
            <a:t>Κοινό Όραμα</a:t>
          </a:r>
        </a:p>
      </dgm:t>
    </dgm:pt>
    <dgm:pt modelId="{C8D47590-DF6D-48DE-9AF1-298AA67CCA71}" type="parTrans" cxnId="{1970A1D9-D359-434D-BAE6-FC6D5439F44E}">
      <dgm:prSet/>
      <dgm:spPr/>
      <dgm:t>
        <a:bodyPr/>
        <a:lstStyle/>
        <a:p>
          <a:endParaRPr lang="en-GB"/>
        </a:p>
      </dgm:t>
    </dgm:pt>
    <dgm:pt modelId="{847DF9AF-80D3-426F-B2A7-45140E437AAA}" type="sibTrans" cxnId="{1970A1D9-D359-434D-BAE6-FC6D5439F44E}">
      <dgm:prSet/>
      <dgm:spPr/>
      <dgm:t>
        <a:bodyPr/>
        <a:lstStyle/>
        <a:p>
          <a:endParaRPr lang="en-GB"/>
        </a:p>
      </dgm:t>
    </dgm:pt>
    <dgm:pt modelId="{6970F223-5FB9-4E79-AF52-68006E92C275}">
      <dgm:prSet/>
      <dgm:spPr/>
      <dgm:t>
        <a:bodyPr/>
        <a:lstStyle/>
        <a:p>
          <a:r>
            <a:rPr lang="el"/>
            <a:t>Εμπιστοσύνη</a:t>
          </a:r>
        </a:p>
      </dgm:t>
    </dgm:pt>
    <dgm:pt modelId="{4D1EFDBB-0C4F-4CB2-B518-A3560C82840C}" type="parTrans" cxnId="{81A6B12D-8921-4CD8-8BDA-1E676DE4974F}">
      <dgm:prSet/>
      <dgm:spPr/>
      <dgm:t>
        <a:bodyPr/>
        <a:lstStyle/>
        <a:p>
          <a:endParaRPr lang="en-GB"/>
        </a:p>
      </dgm:t>
    </dgm:pt>
    <dgm:pt modelId="{38EC4678-60C0-4270-8E7F-ED100ECCCB02}" type="sibTrans" cxnId="{81A6B12D-8921-4CD8-8BDA-1E676DE4974F}">
      <dgm:prSet/>
      <dgm:spPr/>
      <dgm:t>
        <a:bodyPr/>
        <a:lstStyle/>
        <a:p>
          <a:endParaRPr lang="en-GB"/>
        </a:p>
      </dgm:t>
    </dgm:pt>
    <dgm:pt modelId="{80BC5F56-EFB8-4788-96E9-6547318173CD}">
      <dgm:prSet/>
      <dgm:spPr/>
      <dgm:t>
        <a:bodyPr/>
        <a:lstStyle/>
        <a:p>
          <a:r>
            <a:rPr lang="el"/>
            <a:t>Καθαροί Ρόλοι</a:t>
          </a:r>
        </a:p>
      </dgm:t>
    </dgm:pt>
    <dgm:pt modelId="{F9A5D2B1-7265-4A72-A9D2-B04807589F09}" type="parTrans" cxnId="{1D695040-4295-4EC8-B240-24A581C622A1}">
      <dgm:prSet/>
      <dgm:spPr/>
      <dgm:t>
        <a:bodyPr/>
        <a:lstStyle/>
        <a:p>
          <a:endParaRPr lang="en-GB"/>
        </a:p>
      </dgm:t>
    </dgm:pt>
    <dgm:pt modelId="{B67AAC73-E931-4745-859B-AE98BAF924D0}" type="sibTrans" cxnId="{1D695040-4295-4EC8-B240-24A581C622A1}">
      <dgm:prSet/>
      <dgm:spPr/>
      <dgm:t>
        <a:bodyPr/>
        <a:lstStyle/>
        <a:p>
          <a:endParaRPr lang="en-GB"/>
        </a:p>
      </dgm:t>
    </dgm:pt>
    <dgm:pt modelId="{3E6394D3-7CB0-4194-9266-0D6F39B3388C}">
      <dgm:prSet/>
      <dgm:spPr/>
      <dgm:t>
        <a:bodyPr/>
        <a:lstStyle/>
        <a:p>
          <a:r>
            <a:rPr lang="el"/>
            <a:t>Καλή επικοινωνία</a:t>
          </a:r>
        </a:p>
      </dgm:t>
    </dgm:pt>
    <dgm:pt modelId="{B284B213-5472-4809-8E12-29A62B189B11}" type="parTrans" cxnId="{35A14F91-6221-4CC2-B1A3-8EF22A0BB691}">
      <dgm:prSet/>
      <dgm:spPr/>
      <dgm:t>
        <a:bodyPr/>
        <a:lstStyle/>
        <a:p>
          <a:endParaRPr lang="en-GB"/>
        </a:p>
      </dgm:t>
    </dgm:pt>
    <dgm:pt modelId="{223E704D-B5E0-47C3-9089-68F5F852F95B}" type="sibTrans" cxnId="{35A14F91-6221-4CC2-B1A3-8EF22A0BB691}">
      <dgm:prSet/>
      <dgm:spPr/>
      <dgm:t>
        <a:bodyPr/>
        <a:lstStyle/>
        <a:p>
          <a:endParaRPr lang="en-GB"/>
        </a:p>
      </dgm:t>
    </dgm:pt>
    <dgm:pt modelId="{BCEAB831-80C3-4194-9047-3D73E99DEE1E}">
      <dgm:prSet/>
      <dgm:spPr/>
      <dgm:t>
        <a:bodyPr/>
        <a:lstStyle/>
        <a:p>
          <a:r>
            <a:rPr lang="el"/>
            <a:t>Κοινά οφέλη</a:t>
          </a:r>
        </a:p>
      </dgm:t>
    </dgm:pt>
    <dgm:pt modelId="{E1E91859-85FC-4372-A68B-0D7245787192}" type="parTrans" cxnId="{F17CECA3-2399-4B94-8DFD-A83BE5D2BF76}">
      <dgm:prSet/>
      <dgm:spPr/>
      <dgm:t>
        <a:bodyPr/>
        <a:lstStyle/>
        <a:p>
          <a:endParaRPr lang="en-GB"/>
        </a:p>
      </dgm:t>
    </dgm:pt>
    <dgm:pt modelId="{A71325AD-C670-429B-948F-27D35F442A14}" type="sibTrans" cxnId="{F17CECA3-2399-4B94-8DFD-A83BE5D2BF76}">
      <dgm:prSet/>
      <dgm:spPr/>
      <dgm:t>
        <a:bodyPr/>
        <a:lstStyle/>
        <a:p>
          <a:endParaRPr lang="en-GB"/>
        </a:p>
      </dgm:t>
    </dgm:pt>
    <dgm:pt modelId="{E5E8F4D9-1D90-4893-8313-7FD284CEED6D}">
      <dgm:prSet/>
      <dgm:spPr/>
      <dgm:t>
        <a:bodyPr/>
        <a:lstStyle/>
        <a:p>
          <a:r>
            <a:rPr lang="el"/>
            <a:t>Ευκαμψία</a:t>
          </a:r>
        </a:p>
      </dgm:t>
    </dgm:pt>
    <dgm:pt modelId="{41011872-E4A1-4E70-9209-0C763F672197}" type="parTrans" cxnId="{E5222682-A44C-453A-B77E-AF8E2809773B}">
      <dgm:prSet/>
      <dgm:spPr/>
      <dgm:t>
        <a:bodyPr/>
        <a:lstStyle/>
        <a:p>
          <a:endParaRPr lang="en-GB"/>
        </a:p>
      </dgm:t>
    </dgm:pt>
    <dgm:pt modelId="{547DA9E3-4AC2-4A5F-8C09-5457AB0A69C2}" type="sibTrans" cxnId="{E5222682-A44C-453A-B77E-AF8E2809773B}">
      <dgm:prSet/>
      <dgm:spPr/>
      <dgm:t>
        <a:bodyPr/>
        <a:lstStyle/>
        <a:p>
          <a:endParaRPr lang="en-GB"/>
        </a:p>
      </dgm:t>
    </dgm:pt>
    <dgm:pt modelId="{CCC51DBF-033B-43AB-997C-87B08269EAC1}" type="pres">
      <dgm:prSet presAssocID="{2575A65E-800A-405D-BF12-5EC734555D60}" presName="Name0" presStyleCnt="0">
        <dgm:presLayoutVars>
          <dgm:chMax val="7"/>
          <dgm:chPref val="7"/>
          <dgm:dir/>
        </dgm:presLayoutVars>
      </dgm:prSet>
      <dgm:spPr/>
    </dgm:pt>
    <dgm:pt modelId="{A41072DB-DCBF-4D88-A0A6-2E4300115F26}" type="pres">
      <dgm:prSet presAssocID="{2575A65E-800A-405D-BF12-5EC734555D60}" presName="Name1" presStyleCnt="0"/>
      <dgm:spPr/>
    </dgm:pt>
    <dgm:pt modelId="{BC4C4DEF-7EBB-42AF-A882-FA4823E42B46}" type="pres">
      <dgm:prSet presAssocID="{2575A65E-800A-405D-BF12-5EC734555D60}" presName="cycle" presStyleCnt="0"/>
      <dgm:spPr/>
    </dgm:pt>
    <dgm:pt modelId="{BCE4E142-5A43-48C5-BD56-4062C4D771F0}" type="pres">
      <dgm:prSet presAssocID="{2575A65E-800A-405D-BF12-5EC734555D60}" presName="srcNode" presStyleLbl="node1" presStyleIdx="0" presStyleCnt="6"/>
      <dgm:spPr/>
    </dgm:pt>
    <dgm:pt modelId="{5FD795F9-1D32-469C-B067-AE88045624D8}" type="pres">
      <dgm:prSet presAssocID="{2575A65E-800A-405D-BF12-5EC734555D60}" presName="conn" presStyleLbl="parChTrans1D2" presStyleIdx="0" presStyleCnt="1"/>
      <dgm:spPr/>
    </dgm:pt>
    <dgm:pt modelId="{E681FF5F-8609-4646-AA49-5B0A4FF8A2E0}" type="pres">
      <dgm:prSet presAssocID="{2575A65E-800A-405D-BF12-5EC734555D60}" presName="extraNode" presStyleLbl="node1" presStyleIdx="0" presStyleCnt="6"/>
      <dgm:spPr/>
    </dgm:pt>
    <dgm:pt modelId="{6B064D3B-21F1-45C9-A8EE-EFA621E122BD}" type="pres">
      <dgm:prSet presAssocID="{2575A65E-800A-405D-BF12-5EC734555D60}" presName="dstNode" presStyleLbl="node1" presStyleIdx="0" presStyleCnt="6"/>
      <dgm:spPr/>
    </dgm:pt>
    <dgm:pt modelId="{CA99D172-72FB-4026-B7D9-14F2AED169CF}" type="pres">
      <dgm:prSet presAssocID="{63B9AD83-4216-4743-A506-7B2847FC894F}" presName="text_1" presStyleLbl="node1" presStyleIdx="0" presStyleCnt="6">
        <dgm:presLayoutVars>
          <dgm:bulletEnabled val="1"/>
        </dgm:presLayoutVars>
      </dgm:prSet>
      <dgm:spPr/>
    </dgm:pt>
    <dgm:pt modelId="{7C46FCA7-9397-4E69-A4ED-9DF2BB03BC69}" type="pres">
      <dgm:prSet presAssocID="{63B9AD83-4216-4743-A506-7B2847FC894F}" presName="accent_1" presStyleCnt="0"/>
      <dgm:spPr/>
    </dgm:pt>
    <dgm:pt modelId="{32F87762-7E13-4E4F-8A4B-E52BD3C57A88}" type="pres">
      <dgm:prSet presAssocID="{63B9AD83-4216-4743-A506-7B2847FC894F}" presName="accentRepeatNode" presStyleLbl="solidFgAcc1" presStyleIdx="0" presStyleCnt="6"/>
      <dgm:spPr/>
    </dgm:pt>
    <dgm:pt modelId="{26DED5C8-9FFB-4EEF-B5BD-0D813F5D04B7}" type="pres">
      <dgm:prSet presAssocID="{6970F223-5FB9-4E79-AF52-68006E92C275}" presName="text_2" presStyleLbl="node1" presStyleIdx="1" presStyleCnt="6">
        <dgm:presLayoutVars>
          <dgm:bulletEnabled val="1"/>
        </dgm:presLayoutVars>
      </dgm:prSet>
      <dgm:spPr/>
    </dgm:pt>
    <dgm:pt modelId="{7F4F49EF-4468-43F2-BA49-196505AB4A84}" type="pres">
      <dgm:prSet presAssocID="{6970F223-5FB9-4E79-AF52-68006E92C275}" presName="accent_2" presStyleCnt="0"/>
      <dgm:spPr/>
    </dgm:pt>
    <dgm:pt modelId="{40835292-939D-4796-B6F3-8183E95C3BDC}" type="pres">
      <dgm:prSet presAssocID="{6970F223-5FB9-4E79-AF52-68006E92C275}" presName="accentRepeatNode" presStyleLbl="solidFgAcc1" presStyleIdx="1" presStyleCnt="6"/>
      <dgm:spPr/>
    </dgm:pt>
    <dgm:pt modelId="{D9B47F3C-2655-4027-A579-5F20A960A009}" type="pres">
      <dgm:prSet presAssocID="{80BC5F56-EFB8-4788-96E9-6547318173CD}" presName="text_3" presStyleLbl="node1" presStyleIdx="2" presStyleCnt="6">
        <dgm:presLayoutVars>
          <dgm:bulletEnabled val="1"/>
        </dgm:presLayoutVars>
      </dgm:prSet>
      <dgm:spPr/>
    </dgm:pt>
    <dgm:pt modelId="{87F40D3A-018C-4E50-A54B-B0D622356850}" type="pres">
      <dgm:prSet presAssocID="{80BC5F56-EFB8-4788-96E9-6547318173CD}" presName="accent_3" presStyleCnt="0"/>
      <dgm:spPr/>
    </dgm:pt>
    <dgm:pt modelId="{AC7B3134-E488-42E6-B596-1AAF21B0DC9D}" type="pres">
      <dgm:prSet presAssocID="{80BC5F56-EFB8-4788-96E9-6547318173CD}" presName="accentRepeatNode" presStyleLbl="solidFgAcc1" presStyleIdx="2" presStyleCnt="6"/>
      <dgm:spPr/>
    </dgm:pt>
    <dgm:pt modelId="{BBE55641-864D-4F44-96A9-80709FED7F9A}" type="pres">
      <dgm:prSet presAssocID="{3E6394D3-7CB0-4194-9266-0D6F39B3388C}" presName="text_4" presStyleLbl="node1" presStyleIdx="3" presStyleCnt="6">
        <dgm:presLayoutVars>
          <dgm:bulletEnabled val="1"/>
        </dgm:presLayoutVars>
      </dgm:prSet>
      <dgm:spPr/>
    </dgm:pt>
    <dgm:pt modelId="{7B05CC6F-7EEA-4D68-8A8A-E0B1BB8CB404}" type="pres">
      <dgm:prSet presAssocID="{3E6394D3-7CB0-4194-9266-0D6F39B3388C}" presName="accent_4" presStyleCnt="0"/>
      <dgm:spPr/>
    </dgm:pt>
    <dgm:pt modelId="{5649EA6B-09F6-4D7D-9395-5FDE74D5D15F}" type="pres">
      <dgm:prSet presAssocID="{3E6394D3-7CB0-4194-9266-0D6F39B3388C}" presName="accentRepeatNode" presStyleLbl="solidFgAcc1" presStyleIdx="3" presStyleCnt="6"/>
      <dgm:spPr/>
    </dgm:pt>
    <dgm:pt modelId="{A760EC85-7993-4E52-9DFC-F7E3BD70594D}" type="pres">
      <dgm:prSet presAssocID="{BCEAB831-80C3-4194-9047-3D73E99DEE1E}" presName="text_5" presStyleLbl="node1" presStyleIdx="4" presStyleCnt="6">
        <dgm:presLayoutVars>
          <dgm:bulletEnabled val="1"/>
        </dgm:presLayoutVars>
      </dgm:prSet>
      <dgm:spPr/>
    </dgm:pt>
    <dgm:pt modelId="{AD4A5AEA-CF67-4107-8A43-A062927394B3}" type="pres">
      <dgm:prSet presAssocID="{BCEAB831-80C3-4194-9047-3D73E99DEE1E}" presName="accent_5" presStyleCnt="0"/>
      <dgm:spPr/>
    </dgm:pt>
    <dgm:pt modelId="{C2F21BDF-D440-4690-A937-A94E40A91A70}" type="pres">
      <dgm:prSet presAssocID="{BCEAB831-80C3-4194-9047-3D73E99DEE1E}" presName="accentRepeatNode" presStyleLbl="solidFgAcc1" presStyleIdx="4" presStyleCnt="6"/>
      <dgm:spPr/>
    </dgm:pt>
    <dgm:pt modelId="{41AF75F1-8A5B-4E3E-A8F3-ED95540DC947}" type="pres">
      <dgm:prSet presAssocID="{E5E8F4D9-1D90-4893-8313-7FD284CEED6D}" presName="text_6" presStyleLbl="node1" presStyleIdx="5" presStyleCnt="6">
        <dgm:presLayoutVars>
          <dgm:bulletEnabled val="1"/>
        </dgm:presLayoutVars>
      </dgm:prSet>
      <dgm:spPr/>
    </dgm:pt>
    <dgm:pt modelId="{28E22108-9C68-490F-8377-0126CEE178E5}" type="pres">
      <dgm:prSet presAssocID="{E5E8F4D9-1D90-4893-8313-7FD284CEED6D}" presName="accent_6" presStyleCnt="0"/>
      <dgm:spPr/>
    </dgm:pt>
    <dgm:pt modelId="{9FF482C7-E49C-4DA0-A2B4-D42B8FE92E1E}" type="pres">
      <dgm:prSet presAssocID="{E5E8F4D9-1D90-4893-8313-7FD284CEED6D}" presName="accentRepeatNode" presStyleLbl="solidFgAcc1" presStyleIdx="5" presStyleCnt="6"/>
      <dgm:spPr/>
    </dgm:pt>
  </dgm:ptLst>
  <dgm:cxnLst>
    <dgm:cxn modelId="{9E6ECA04-3A74-4E9F-B209-5E128A8881CD}" type="presOf" srcId="{2575A65E-800A-405D-BF12-5EC734555D60}" destId="{CCC51DBF-033B-43AB-997C-87B08269EAC1}" srcOrd="0" destOrd="0" presId="urn:microsoft.com/office/officeart/2008/layout/VerticalCurvedList"/>
    <dgm:cxn modelId="{C8014A22-8062-4AA1-AE46-AF6B6976C231}" type="presOf" srcId="{E5E8F4D9-1D90-4893-8313-7FD284CEED6D}" destId="{41AF75F1-8A5B-4E3E-A8F3-ED95540DC947}" srcOrd="0" destOrd="0" presId="urn:microsoft.com/office/officeart/2008/layout/VerticalCurvedList"/>
    <dgm:cxn modelId="{81A6B12D-8921-4CD8-8BDA-1E676DE4974F}" srcId="{2575A65E-800A-405D-BF12-5EC734555D60}" destId="{6970F223-5FB9-4E79-AF52-68006E92C275}" srcOrd="1" destOrd="0" parTransId="{4D1EFDBB-0C4F-4CB2-B518-A3560C82840C}" sibTransId="{38EC4678-60C0-4270-8E7F-ED100ECCCB02}"/>
    <dgm:cxn modelId="{66100533-6456-4987-B454-1B5C4547ED54}" type="presOf" srcId="{3E6394D3-7CB0-4194-9266-0D6F39B3388C}" destId="{BBE55641-864D-4F44-96A9-80709FED7F9A}" srcOrd="0" destOrd="0" presId="urn:microsoft.com/office/officeart/2008/layout/VerticalCurvedList"/>
    <dgm:cxn modelId="{1D695040-4295-4EC8-B240-24A581C622A1}" srcId="{2575A65E-800A-405D-BF12-5EC734555D60}" destId="{80BC5F56-EFB8-4788-96E9-6547318173CD}" srcOrd="2" destOrd="0" parTransId="{F9A5D2B1-7265-4A72-A9D2-B04807589F09}" sibTransId="{B67AAC73-E931-4745-859B-AE98BAF924D0}"/>
    <dgm:cxn modelId="{E5222682-A44C-453A-B77E-AF8E2809773B}" srcId="{2575A65E-800A-405D-BF12-5EC734555D60}" destId="{E5E8F4D9-1D90-4893-8313-7FD284CEED6D}" srcOrd="5" destOrd="0" parTransId="{41011872-E4A1-4E70-9209-0C763F672197}" sibTransId="{547DA9E3-4AC2-4A5F-8C09-5457AB0A69C2}"/>
    <dgm:cxn modelId="{35A14F91-6221-4CC2-B1A3-8EF22A0BB691}" srcId="{2575A65E-800A-405D-BF12-5EC734555D60}" destId="{3E6394D3-7CB0-4194-9266-0D6F39B3388C}" srcOrd="3" destOrd="0" parTransId="{B284B213-5472-4809-8E12-29A62B189B11}" sibTransId="{223E704D-B5E0-47C3-9089-68F5F852F95B}"/>
    <dgm:cxn modelId="{F17CECA3-2399-4B94-8DFD-A83BE5D2BF76}" srcId="{2575A65E-800A-405D-BF12-5EC734555D60}" destId="{BCEAB831-80C3-4194-9047-3D73E99DEE1E}" srcOrd="4" destOrd="0" parTransId="{E1E91859-85FC-4372-A68B-0D7245787192}" sibTransId="{A71325AD-C670-429B-948F-27D35F442A14}"/>
    <dgm:cxn modelId="{3C9BD9BC-F8C0-4E0D-A4F2-ED4795B5D236}" type="presOf" srcId="{63B9AD83-4216-4743-A506-7B2847FC894F}" destId="{CA99D172-72FB-4026-B7D9-14F2AED169CF}" srcOrd="0" destOrd="0" presId="urn:microsoft.com/office/officeart/2008/layout/VerticalCurvedList"/>
    <dgm:cxn modelId="{1970A1D9-D359-434D-BAE6-FC6D5439F44E}" srcId="{2575A65E-800A-405D-BF12-5EC734555D60}" destId="{63B9AD83-4216-4743-A506-7B2847FC894F}" srcOrd="0" destOrd="0" parTransId="{C8D47590-DF6D-48DE-9AF1-298AA67CCA71}" sibTransId="{847DF9AF-80D3-426F-B2A7-45140E437AAA}"/>
    <dgm:cxn modelId="{A700EFDB-7601-4316-B36B-4C0CD9A5F3B9}" type="presOf" srcId="{6970F223-5FB9-4E79-AF52-68006E92C275}" destId="{26DED5C8-9FFB-4EEF-B5BD-0D813F5D04B7}" srcOrd="0" destOrd="0" presId="urn:microsoft.com/office/officeart/2008/layout/VerticalCurvedList"/>
    <dgm:cxn modelId="{5385FCE1-243A-42E3-892D-B8D7E1B70F9C}" type="presOf" srcId="{847DF9AF-80D3-426F-B2A7-45140E437AAA}" destId="{5FD795F9-1D32-469C-B067-AE88045624D8}" srcOrd="0" destOrd="0" presId="urn:microsoft.com/office/officeart/2008/layout/VerticalCurvedList"/>
    <dgm:cxn modelId="{2B02F4EB-D45B-4906-B4B9-B5AFB663CC75}" type="presOf" srcId="{80BC5F56-EFB8-4788-96E9-6547318173CD}" destId="{D9B47F3C-2655-4027-A579-5F20A960A009}" srcOrd="0" destOrd="0" presId="urn:microsoft.com/office/officeart/2008/layout/VerticalCurvedList"/>
    <dgm:cxn modelId="{C5BA2CFA-C416-4E5E-83E3-47AE3BB1F646}" type="presOf" srcId="{BCEAB831-80C3-4194-9047-3D73E99DEE1E}" destId="{A760EC85-7993-4E52-9DFC-F7E3BD70594D}" srcOrd="0" destOrd="0" presId="urn:microsoft.com/office/officeart/2008/layout/VerticalCurvedList"/>
    <dgm:cxn modelId="{3025D522-E680-4E81-B021-6AD42F88D1FD}" type="presParOf" srcId="{CCC51DBF-033B-43AB-997C-87B08269EAC1}" destId="{A41072DB-DCBF-4D88-A0A6-2E4300115F26}" srcOrd="0" destOrd="0" presId="urn:microsoft.com/office/officeart/2008/layout/VerticalCurvedList"/>
    <dgm:cxn modelId="{7F564F50-B015-4CA7-9EEE-4D2FD92DFB25}" type="presParOf" srcId="{A41072DB-DCBF-4D88-A0A6-2E4300115F26}" destId="{BC4C4DEF-7EBB-42AF-A882-FA4823E42B46}" srcOrd="0" destOrd="0" presId="urn:microsoft.com/office/officeart/2008/layout/VerticalCurvedList"/>
    <dgm:cxn modelId="{D3E00DE7-B152-4BC6-8068-6B43EA2D1A91}" type="presParOf" srcId="{BC4C4DEF-7EBB-42AF-A882-FA4823E42B46}" destId="{BCE4E142-5A43-48C5-BD56-4062C4D771F0}" srcOrd="0" destOrd="0" presId="urn:microsoft.com/office/officeart/2008/layout/VerticalCurvedList"/>
    <dgm:cxn modelId="{F07F508F-EB0E-4369-AA91-82FD3879903B}" type="presParOf" srcId="{BC4C4DEF-7EBB-42AF-A882-FA4823E42B46}" destId="{5FD795F9-1D32-469C-B067-AE88045624D8}" srcOrd="1" destOrd="0" presId="urn:microsoft.com/office/officeart/2008/layout/VerticalCurvedList"/>
    <dgm:cxn modelId="{7CE760E0-4F6A-43A5-93BE-F748A70CFD34}" type="presParOf" srcId="{BC4C4DEF-7EBB-42AF-A882-FA4823E42B46}" destId="{E681FF5F-8609-4646-AA49-5B0A4FF8A2E0}" srcOrd="2" destOrd="0" presId="urn:microsoft.com/office/officeart/2008/layout/VerticalCurvedList"/>
    <dgm:cxn modelId="{FAD130F3-A229-4E4B-89E2-32CA6D534691}" type="presParOf" srcId="{BC4C4DEF-7EBB-42AF-A882-FA4823E42B46}" destId="{6B064D3B-21F1-45C9-A8EE-EFA621E122BD}" srcOrd="3" destOrd="0" presId="urn:microsoft.com/office/officeart/2008/layout/VerticalCurvedList"/>
    <dgm:cxn modelId="{121753A6-9185-479B-88BC-332B18C14F8F}" type="presParOf" srcId="{A41072DB-DCBF-4D88-A0A6-2E4300115F26}" destId="{CA99D172-72FB-4026-B7D9-14F2AED169CF}" srcOrd="1" destOrd="0" presId="urn:microsoft.com/office/officeart/2008/layout/VerticalCurvedList"/>
    <dgm:cxn modelId="{007E49E2-488C-4CEA-80A6-F9DCD4E93F13}" type="presParOf" srcId="{A41072DB-DCBF-4D88-A0A6-2E4300115F26}" destId="{7C46FCA7-9397-4E69-A4ED-9DF2BB03BC69}" srcOrd="2" destOrd="0" presId="urn:microsoft.com/office/officeart/2008/layout/VerticalCurvedList"/>
    <dgm:cxn modelId="{2C3D2F88-E2A5-472D-AEF7-20179141A4E2}" type="presParOf" srcId="{7C46FCA7-9397-4E69-A4ED-9DF2BB03BC69}" destId="{32F87762-7E13-4E4F-8A4B-E52BD3C57A88}" srcOrd="0" destOrd="0" presId="urn:microsoft.com/office/officeart/2008/layout/VerticalCurvedList"/>
    <dgm:cxn modelId="{FF42012E-D170-4B62-BC24-5C982C34D50E}" type="presParOf" srcId="{A41072DB-DCBF-4D88-A0A6-2E4300115F26}" destId="{26DED5C8-9FFB-4EEF-B5BD-0D813F5D04B7}" srcOrd="3" destOrd="0" presId="urn:microsoft.com/office/officeart/2008/layout/VerticalCurvedList"/>
    <dgm:cxn modelId="{8AF823AE-4829-47B0-8D5F-1B80AC0F1E4D}" type="presParOf" srcId="{A41072DB-DCBF-4D88-A0A6-2E4300115F26}" destId="{7F4F49EF-4468-43F2-BA49-196505AB4A84}" srcOrd="4" destOrd="0" presId="urn:microsoft.com/office/officeart/2008/layout/VerticalCurvedList"/>
    <dgm:cxn modelId="{16347D5B-9EB4-4064-9FDB-6715B789EFAC}" type="presParOf" srcId="{7F4F49EF-4468-43F2-BA49-196505AB4A84}" destId="{40835292-939D-4796-B6F3-8183E95C3BDC}" srcOrd="0" destOrd="0" presId="urn:microsoft.com/office/officeart/2008/layout/VerticalCurvedList"/>
    <dgm:cxn modelId="{18C3DC31-7CC9-48F8-8A8C-047C43F73E1A}" type="presParOf" srcId="{A41072DB-DCBF-4D88-A0A6-2E4300115F26}" destId="{D9B47F3C-2655-4027-A579-5F20A960A009}" srcOrd="5" destOrd="0" presId="urn:microsoft.com/office/officeart/2008/layout/VerticalCurvedList"/>
    <dgm:cxn modelId="{3C75590D-708C-4CDE-9528-7EB3A8BA54D9}" type="presParOf" srcId="{A41072DB-DCBF-4D88-A0A6-2E4300115F26}" destId="{87F40D3A-018C-4E50-A54B-B0D622356850}" srcOrd="6" destOrd="0" presId="urn:microsoft.com/office/officeart/2008/layout/VerticalCurvedList"/>
    <dgm:cxn modelId="{A16E9045-535F-4CE7-82BA-42D5CB6BD6AF}" type="presParOf" srcId="{87F40D3A-018C-4E50-A54B-B0D622356850}" destId="{AC7B3134-E488-42E6-B596-1AAF21B0DC9D}" srcOrd="0" destOrd="0" presId="urn:microsoft.com/office/officeart/2008/layout/VerticalCurvedList"/>
    <dgm:cxn modelId="{BC3715E0-7491-4C1C-BC31-B1DC6B42937D}" type="presParOf" srcId="{A41072DB-DCBF-4D88-A0A6-2E4300115F26}" destId="{BBE55641-864D-4F44-96A9-80709FED7F9A}" srcOrd="7" destOrd="0" presId="urn:microsoft.com/office/officeart/2008/layout/VerticalCurvedList"/>
    <dgm:cxn modelId="{16E53B27-4CE8-4C49-8C79-303669440871}" type="presParOf" srcId="{A41072DB-DCBF-4D88-A0A6-2E4300115F26}" destId="{7B05CC6F-7EEA-4D68-8A8A-E0B1BB8CB404}" srcOrd="8" destOrd="0" presId="urn:microsoft.com/office/officeart/2008/layout/VerticalCurvedList"/>
    <dgm:cxn modelId="{8BDB46A5-4D26-4099-BA1C-135D312B8697}" type="presParOf" srcId="{7B05CC6F-7EEA-4D68-8A8A-E0B1BB8CB404}" destId="{5649EA6B-09F6-4D7D-9395-5FDE74D5D15F}" srcOrd="0" destOrd="0" presId="urn:microsoft.com/office/officeart/2008/layout/VerticalCurvedList"/>
    <dgm:cxn modelId="{D3B99573-717C-447E-87F5-7BEFD03424B3}" type="presParOf" srcId="{A41072DB-DCBF-4D88-A0A6-2E4300115F26}" destId="{A760EC85-7993-4E52-9DFC-F7E3BD70594D}" srcOrd="9" destOrd="0" presId="urn:microsoft.com/office/officeart/2008/layout/VerticalCurvedList"/>
    <dgm:cxn modelId="{1A58C340-26F8-4DEA-BB56-1191EBFDE947}" type="presParOf" srcId="{A41072DB-DCBF-4D88-A0A6-2E4300115F26}" destId="{AD4A5AEA-CF67-4107-8A43-A062927394B3}" srcOrd="10" destOrd="0" presId="urn:microsoft.com/office/officeart/2008/layout/VerticalCurvedList"/>
    <dgm:cxn modelId="{C9191BC0-F94D-4615-B0D9-DDEB54C12637}" type="presParOf" srcId="{AD4A5AEA-CF67-4107-8A43-A062927394B3}" destId="{C2F21BDF-D440-4690-A937-A94E40A91A70}" srcOrd="0" destOrd="0" presId="urn:microsoft.com/office/officeart/2008/layout/VerticalCurvedList"/>
    <dgm:cxn modelId="{ACA4885B-A084-447D-948B-95C0AD964B4C}" type="presParOf" srcId="{A41072DB-DCBF-4D88-A0A6-2E4300115F26}" destId="{41AF75F1-8A5B-4E3E-A8F3-ED95540DC947}" srcOrd="11" destOrd="0" presId="urn:microsoft.com/office/officeart/2008/layout/VerticalCurvedList"/>
    <dgm:cxn modelId="{C306564D-B844-4B68-A322-BE458C4C6CE0}" type="presParOf" srcId="{A41072DB-DCBF-4D88-A0A6-2E4300115F26}" destId="{28E22108-9C68-490F-8377-0126CEE178E5}" srcOrd="12" destOrd="0" presId="urn:microsoft.com/office/officeart/2008/layout/VerticalCurvedList"/>
    <dgm:cxn modelId="{9E7B689B-8177-46EE-A6A9-BBB21E37C7A3}" type="presParOf" srcId="{28E22108-9C68-490F-8377-0126CEE178E5}" destId="{9FF482C7-E49C-4DA0-A2B4-D42B8FE92E1E}"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863721-8EF0-4C96-BB17-CB9FA7B2DCF6}">
      <dsp:nvSpPr>
        <dsp:cNvPr id="0" name=""/>
        <dsp:cNvSpPr/>
      </dsp:nvSpPr>
      <dsp:spPr>
        <a:xfrm>
          <a:off x="1391" y="1352831"/>
          <a:ext cx="2713003" cy="2713003"/>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49306" tIns="25400" rIns="149306" bIns="25400" numCol="1" spcCol="1270" anchor="ctr" anchorCtr="0">
          <a:noAutofit/>
        </a:bodyPr>
        <a:lstStyle/>
        <a:p>
          <a:pPr marL="0" lvl="0" indent="0" algn="ctr" defTabSz="889000">
            <a:lnSpc>
              <a:spcPct val="90000"/>
            </a:lnSpc>
            <a:spcBef>
              <a:spcPct val="0"/>
            </a:spcBef>
            <a:spcAft>
              <a:spcPct val="35000"/>
            </a:spcAft>
            <a:buNone/>
          </a:pPr>
          <a:r>
            <a:rPr lang="el" sz="2000" b="1" i="0" u="none" strike="noStrike" kern="1200" cap="none" dirty="0">
              <a:solidFill>
                <a:schemeClr val="accent6"/>
              </a:solidFill>
              <a:latin typeface="Calibri"/>
              <a:ea typeface="Calibri"/>
              <a:cs typeface="Calibri"/>
              <a:sym typeface="Calibri"/>
            </a:rPr>
            <a:t>αυτοδιοίκηση</a:t>
          </a:r>
          <a:endParaRPr lang="el" sz="2200" b="1" i="0" u="none" strike="noStrike" kern="1200" cap="none" dirty="0">
            <a:solidFill>
              <a:schemeClr val="accent6"/>
            </a:solidFill>
            <a:latin typeface="Calibri"/>
            <a:ea typeface="Calibri"/>
            <a:cs typeface="Calibri"/>
            <a:sym typeface="Calibri"/>
          </a:endParaRPr>
        </a:p>
      </dsp:txBody>
      <dsp:txXfrm>
        <a:off x="398701" y="1750141"/>
        <a:ext cx="1918383" cy="1918383"/>
      </dsp:txXfrm>
    </dsp:sp>
    <dsp:sp modelId="{B21DF03D-AB1F-4DA5-941C-DE5ABCE6E0BD}">
      <dsp:nvSpPr>
        <dsp:cNvPr id="0" name=""/>
        <dsp:cNvSpPr/>
      </dsp:nvSpPr>
      <dsp:spPr>
        <a:xfrm>
          <a:off x="2171794" y="1352831"/>
          <a:ext cx="2713003" cy="2713003"/>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49306" tIns="27940" rIns="149306" bIns="27940" numCol="1" spcCol="1270" anchor="ctr" anchorCtr="0">
          <a:noAutofit/>
        </a:bodyPr>
        <a:lstStyle/>
        <a:p>
          <a:pPr marL="0" lvl="0" indent="0" algn="ctr" defTabSz="977900">
            <a:lnSpc>
              <a:spcPct val="90000"/>
            </a:lnSpc>
            <a:spcBef>
              <a:spcPct val="0"/>
            </a:spcBef>
            <a:spcAft>
              <a:spcPct val="35000"/>
            </a:spcAft>
            <a:buNone/>
          </a:pPr>
          <a:r>
            <a:rPr lang="el" sz="2200" b="1" i="0" u="none" strike="noStrike" kern="1200" cap="none" dirty="0">
              <a:solidFill>
                <a:schemeClr val="accent6"/>
              </a:solidFill>
              <a:latin typeface="Calibri"/>
              <a:ea typeface="Calibri"/>
              <a:cs typeface="Calibri"/>
              <a:sym typeface="Calibri"/>
            </a:rPr>
            <a:t>ΜΚΟ</a:t>
          </a:r>
        </a:p>
      </dsp:txBody>
      <dsp:txXfrm>
        <a:off x="2569104" y="1750141"/>
        <a:ext cx="1918383" cy="1918383"/>
      </dsp:txXfrm>
    </dsp:sp>
    <dsp:sp modelId="{CE0FD06E-1644-4568-96F9-5A9A901F5702}">
      <dsp:nvSpPr>
        <dsp:cNvPr id="0" name=""/>
        <dsp:cNvSpPr/>
      </dsp:nvSpPr>
      <dsp:spPr>
        <a:xfrm>
          <a:off x="4342196" y="1352831"/>
          <a:ext cx="2713003" cy="2713003"/>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49306" tIns="27940" rIns="149306" bIns="27940" numCol="1" spcCol="1270" anchor="ctr" anchorCtr="0">
          <a:noAutofit/>
        </a:bodyPr>
        <a:lstStyle/>
        <a:p>
          <a:pPr marL="0" lvl="0" indent="0" algn="ctr" defTabSz="977900">
            <a:lnSpc>
              <a:spcPct val="90000"/>
            </a:lnSpc>
            <a:spcBef>
              <a:spcPct val="0"/>
            </a:spcBef>
            <a:spcAft>
              <a:spcPct val="35000"/>
            </a:spcAft>
            <a:buNone/>
          </a:pPr>
          <a:r>
            <a:rPr lang="el" sz="2200" b="1" i="0" u="none" strike="noStrike" kern="1200" cap="none" dirty="0">
              <a:solidFill>
                <a:schemeClr val="accent6"/>
              </a:solidFill>
              <a:latin typeface="Calibri"/>
              <a:ea typeface="Calibri"/>
              <a:cs typeface="Calibri"/>
              <a:sym typeface="Calibri"/>
            </a:rPr>
            <a:t>επιχειρήσεις</a:t>
          </a:r>
        </a:p>
      </dsp:txBody>
      <dsp:txXfrm>
        <a:off x="4739506" y="1750141"/>
        <a:ext cx="1918383" cy="1918383"/>
      </dsp:txXfrm>
    </dsp:sp>
    <dsp:sp modelId="{D37AE7E5-0D42-411E-87C0-C47CDB7CB854}">
      <dsp:nvSpPr>
        <dsp:cNvPr id="0" name=""/>
        <dsp:cNvSpPr/>
      </dsp:nvSpPr>
      <dsp:spPr>
        <a:xfrm>
          <a:off x="6512599" y="1352831"/>
          <a:ext cx="2713003" cy="2713003"/>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49306" tIns="27940" rIns="149306" bIns="27940" numCol="1" spcCol="1270" anchor="ctr" anchorCtr="0">
          <a:noAutofit/>
        </a:bodyPr>
        <a:lstStyle/>
        <a:p>
          <a:pPr marL="0" lvl="0" indent="0" algn="ctr" defTabSz="977900">
            <a:lnSpc>
              <a:spcPct val="90000"/>
            </a:lnSpc>
            <a:spcBef>
              <a:spcPct val="0"/>
            </a:spcBef>
            <a:spcAft>
              <a:spcPct val="35000"/>
            </a:spcAft>
            <a:buNone/>
          </a:pPr>
          <a:r>
            <a:rPr lang="el" sz="2200" b="1" i="0" u="none" strike="noStrike" kern="1200" cap="none" dirty="0">
              <a:solidFill>
                <a:schemeClr val="accent6"/>
              </a:solidFill>
              <a:latin typeface="Calibri"/>
              <a:ea typeface="Calibri"/>
              <a:cs typeface="Calibri"/>
              <a:sym typeface="Calibri"/>
            </a:rPr>
            <a:t>Σχολεία</a:t>
          </a:r>
        </a:p>
      </dsp:txBody>
      <dsp:txXfrm>
        <a:off x="6909909" y="1750141"/>
        <a:ext cx="1918383" cy="1918383"/>
      </dsp:txXfrm>
    </dsp:sp>
    <dsp:sp modelId="{F95CBAE7-78A3-4976-B6BF-CC48E3FA9AF4}">
      <dsp:nvSpPr>
        <dsp:cNvPr id="0" name=""/>
        <dsp:cNvSpPr/>
      </dsp:nvSpPr>
      <dsp:spPr>
        <a:xfrm>
          <a:off x="8683002" y="1352831"/>
          <a:ext cx="2713003" cy="2713003"/>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49306" tIns="27940" rIns="149306" bIns="27940" numCol="1" spcCol="1270" anchor="ctr" anchorCtr="0">
          <a:noAutofit/>
        </a:bodyPr>
        <a:lstStyle/>
        <a:p>
          <a:pPr marL="0" lvl="0" indent="0" algn="ctr" defTabSz="977900">
            <a:lnSpc>
              <a:spcPct val="90000"/>
            </a:lnSpc>
            <a:spcBef>
              <a:spcPct val="0"/>
            </a:spcBef>
            <a:spcAft>
              <a:spcPct val="35000"/>
            </a:spcAft>
            <a:buNone/>
          </a:pPr>
          <a:r>
            <a:rPr lang="el" sz="2200" b="1" i="0" u="none" strike="noStrike" kern="1200" cap="none" dirty="0">
              <a:solidFill>
                <a:schemeClr val="accent6"/>
              </a:solidFill>
              <a:latin typeface="Calibri"/>
              <a:ea typeface="Calibri"/>
              <a:cs typeface="Calibri"/>
              <a:sym typeface="Calibri"/>
            </a:rPr>
            <a:t>κάτοικοι</a:t>
          </a:r>
        </a:p>
      </dsp:txBody>
      <dsp:txXfrm>
        <a:off x="9080312" y="1750141"/>
        <a:ext cx="1918383" cy="191838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A322AF-7CDA-40F7-A017-122D0F39293D}">
      <dsp:nvSpPr>
        <dsp:cNvPr id="0" name=""/>
        <dsp:cNvSpPr/>
      </dsp:nvSpPr>
      <dsp:spPr>
        <a:xfrm>
          <a:off x="2506574" y="482537"/>
          <a:ext cx="372329" cy="91440"/>
        </a:xfrm>
        <a:custGeom>
          <a:avLst/>
          <a:gdLst/>
          <a:ahLst/>
          <a:cxnLst/>
          <a:rect l="0" t="0" r="0" b="0"/>
          <a:pathLst>
            <a:path>
              <a:moveTo>
                <a:pt x="0" y="45720"/>
              </a:moveTo>
              <a:lnTo>
                <a:pt x="372329" y="45720"/>
              </a:lnTo>
            </a:path>
          </a:pathLst>
        </a:custGeom>
        <a:noFill/>
        <a:ln w="28575" cap="flat" cmpd="sng" algn="ctr">
          <a:solidFill>
            <a:srgbClr val="70C573"/>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solidFill>
              <a:srgbClr val="2C2C2C">
                <a:hueOff val="0"/>
                <a:satOff val="0"/>
                <a:lumOff val="0"/>
                <a:alphaOff val="0"/>
              </a:srgbClr>
            </a:solidFill>
            <a:latin typeface="Arial"/>
            <a:ea typeface="+mn-ea"/>
            <a:cs typeface="+mn-cs"/>
          </a:endParaRPr>
        </a:p>
      </dsp:txBody>
      <dsp:txXfrm>
        <a:off x="2682665" y="526242"/>
        <a:ext cx="20146" cy="4029"/>
      </dsp:txXfrm>
    </dsp:sp>
    <dsp:sp modelId="{161528F7-DCB9-4712-B9E8-CF54AF0B07E9}">
      <dsp:nvSpPr>
        <dsp:cNvPr id="0" name=""/>
        <dsp:cNvSpPr/>
      </dsp:nvSpPr>
      <dsp:spPr>
        <a:xfrm>
          <a:off x="756505" y="2696"/>
          <a:ext cx="1751868" cy="105112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l" sz="1900" kern="1200" dirty="0"/>
            <a:t>Συνδυάστε τους πόρους</a:t>
          </a:r>
        </a:p>
      </dsp:txBody>
      <dsp:txXfrm>
        <a:off x="756505" y="2696"/>
        <a:ext cx="1751868" cy="1051121"/>
      </dsp:txXfrm>
    </dsp:sp>
    <dsp:sp modelId="{07BAAF4A-ADF6-47A2-9EE8-73696A2A8DA0}">
      <dsp:nvSpPr>
        <dsp:cNvPr id="0" name=""/>
        <dsp:cNvSpPr/>
      </dsp:nvSpPr>
      <dsp:spPr>
        <a:xfrm>
          <a:off x="1632439" y="1052017"/>
          <a:ext cx="2154798" cy="372329"/>
        </a:xfrm>
        <a:custGeom>
          <a:avLst/>
          <a:gdLst/>
          <a:ahLst/>
          <a:cxnLst/>
          <a:rect l="0" t="0" r="0" b="0"/>
          <a:pathLst>
            <a:path>
              <a:moveTo>
                <a:pt x="2154798" y="0"/>
              </a:moveTo>
              <a:lnTo>
                <a:pt x="2154798" y="203264"/>
              </a:lnTo>
              <a:lnTo>
                <a:pt x="0" y="203264"/>
              </a:lnTo>
              <a:lnTo>
                <a:pt x="0" y="372329"/>
              </a:lnTo>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2655035" y="1236167"/>
        <a:ext cx="109607" cy="4029"/>
      </dsp:txXfrm>
    </dsp:sp>
    <dsp:sp modelId="{D9B9EBBC-8A2E-4D12-AC5B-BC0BB2F583C3}">
      <dsp:nvSpPr>
        <dsp:cNvPr id="0" name=""/>
        <dsp:cNvSpPr/>
      </dsp:nvSpPr>
      <dsp:spPr>
        <a:xfrm>
          <a:off x="2911303" y="2696"/>
          <a:ext cx="1751868" cy="105112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l" sz="1900" kern="1200"/>
            <a:t>Μεγαλύτερος αντίκτυπος</a:t>
          </a:r>
        </a:p>
      </dsp:txBody>
      <dsp:txXfrm>
        <a:off x="2911303" y="2696"/>
        <a:ext cx="1751868" cy="1051121"/>
      </dsp:txXfrm>
    </dsp:sp>
    <dsp:sp modelId="{A3EDB4AD-8A45-4E94-B406-BF3F37CA36CD}">
      <dsp:nvSpPr>
        <dsp:cNvPr id="0" name=""/>
        <dsp:cNvSpPr/>
      </dsp:nvSpPr>
      <dsp:spPr>
        <a:xfrm>
          <a:off x="2506574" y="1936588"/>
          <a:ext cx="372329" cy="91440"/>
        </a:xfrm>
        <a:custGeom>
          <a:avLst/>
          <a:gdLst/>
          <a:ahLst/>
          <a:cxnLst/>
          <a:rect l="0" t="0" r="0" b="0"/>
          <a:pathLst>
            <a:path>
              <a:moveTo>
                <a:pt x="0" y="45720"/>
              </a:moveTo>
              <a:lnTo>
                <a:pt x="372329" y="45720"/>
              </a:lnTo>
            </a:path>
          </a:pathLst>
        </a:custGeom>
        <a:noFill/>
        <a:ln w="28575" cap="flat" cmpd="sng" algn="ctr">
          <a:solidFill>
            <a:schemeClr val="accent1"/>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2682665" y="1980293"/>
        <a:ext cx="20146" cy="4029"/>
      </dsp:txXfrm>
    </dsp:sp>
    <dsp:sp modelId="{2FC21E03-C8A4-475E-989D-0C23FB503B20}">
      <dsp:nvSpPr>
        <dsp:cNvPr id="0" name=""/>
        <dsp:cNvSpPr/>
      </dsp:nvSpPr>
      <dsp:spPr>
        <a:xfrm>
          <a:off x="756505" y="1456747"/>
          <a:ext cx="1751868" cy="105112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l" sz="1900" kern="1200" dirty="0"/>
            <a:t>Χτίστε εμπιστοσύνη</a:t>
          </a:r>
        </a:p>
      </dsp:txBody>
      <dsp:txXfrm>
        <a:off x="756505" y="1456747"/>
        <a:ext cx="1751868" cy="1051121"/>
      </dsp:txXfrm>
    </dsp:sp>
    <dsp:sp modelId="{713DD315-06D8-4194-9E80-8B52FE9E78EA}">
      <dsp:nvSpPr>
        <dsp:cNvPr id="0" name=""/>
        <dsp:cNvSpPr/>
      </dsp:nvSpPr>
      <dsp:spPr>
        <a:xfrm>
          <a:off x="1632439" y="2506068"/>
          <a:ext cx="2154798" cy="372329"/>
        </a:xfrm>
        <a:custGeom>
          <a:avLst/>
          <a:gdLst/>
          <a:ahLst/>
          <a:cxnLst/>
          <a:rect l="0" t="0" r="0" b="0"/>
          <a:pathLst>
            <a:path>
              <a:moveTo>
                <a:pt x="2154798" y="0"/>
              </a:moveTo>
              <a:lnTo>
                <a:pt x="2154798" y="203264"/>
              </a:lnTo>
              <a:lnTo>
                <a:pt x="0" y="203264"/>
              </a:lnTo>
              <a:lnTo>
                <a:pt x="0" y="372329"/>
              </a:lnTo>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2655035" y="2690218"/>
        <a:ext cx="109607" cy="4029"/>
      </dsp:txXfrm>
    </dsp:sp>
    <dsp:sp modelId="{31A5A8A6-0B4C-410F-AF1F-293FA3155E55}">
      <dsp:nvSpPr>
        <dsp:cNvPr id="0" name=""/>
        <dsp:cNvSpPr/>
      </dsp:nvSpPr>
      <dsp:spPr>
        <a:xfrm>
          <a:off x="2911303" y="1456747"/>
          <a:ext cx="1751868" cy="105112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l" sz="1900" kern="1200"/>
            <a:t>Ισχυρότερες </a:t>
          </a:r>
          <a:r>
            <a:rPr lang="el" sz="1900" kern="1200" dirty="0"/>
            <a:t>Κοινότητες</a:t>
          </a:r>
        </a:p>
      </dsp:txBody>
      <dsp:txXfrm>
        <a:off x="2911303" y="1456747"/>
        <a:ext cx="1751868" cy="1051121"/>
      </dsp:txXfrm>
    </dsp:sp>
    <dsp:sp modelId="{4F0E6D8C-FAC1-4C7E-A91A-74690C489896}">
      <dsp:nvSpPr>
        <dsp:cNvPr id="0" name=""/>
        <dsp:cNvSpPr/>
      </dsp:nvSpPr>
      <dsp:spPr>
        <a:xfrm>
          <a:off x="2506574" y="3390638"/>
          <a:ext cx="372329" cy="91440"/>
        </a:xfrm>
        <a:custGeom>
          <a:avLst/>
          <a:gdLst/>
          <a:ahLst/>
          <a:cxnLst/>
          <a:rect l="0" t="0" r="0" b="0"/>
          <a:pathLst>
            <a:path>
              <a:moveTo>
                <a:pt x="0" y="45720"/>
              </a:moveTo>
              <a:lnTo>
                <a:pt x="372329" y="45720"/>
              </a:lnTo>
            </a:path>
          </a:pathLst>
        </a:custGeom>
        <a:noFill/>
        <a:ln w="28575" cap="flat" cmpd="sng" algn="ctr">
          <a:solidFill>
            <a:srgbClr val="70C573"/>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solidFill>
              <a:srgbClr val="2C2C2C">
                <a:hueOff val="0"/>
                <a:satOff val="0"/>
                <a:lumOff val="0"/>
                <a:alphaOff val="0"/>
              </a:srgbClr>
            </a:solidFill>
            <a:latin typeface="Arial"/>
            <a:ea typeface="+mn-ea"/>
            <a:cs typeface="+mn-cs"/>
          </a:endParaRPr>
        </a:p>
      </dsp:txBody>
      <dsp:txXfrm>
        <a:off x="2682665" y="3434344"/>
        <a:ext cx="20146" cy="4029"/>
      </dsp:txXfrm>
    </dsp:sp>
    <dsp:sp modelId="{1EB729F2-7A97-4BF9-AF15-306AC83891B3}">
      <dsp:nvSpPr>
        <dsp:cNvPr id="0" name=""/>
        <dsp:cNvSpPr/>
      </dsp:nvSpPr>
      <dsp:spPr>
        <a:xfrm>
          <a:off x="756505" y="2910798"/>
          <a:ext cx="1751868" cy="105112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l" sz="1900" kern="1200" dirty="0"/>
            <a:t>Κοινοί στόχοι</a:t>
          </a:r>
        </a:p>
      </dsp:txBody>
      <dsp:txXfrm>
        <a:off x="756505" y="2910798"/>
        <a:ext cx="1751868" cy="1051121"/>
      </dsp:txXfrm>
    </dsp:sp>
    <dsp:sp modelId="{8EF26296-B0E3-48F9-8832-1A907E1B4A38}">
      <dsp:nvSpPr>
        <dsp:cNvPr id="0" name=""/>
        <dsp:cNvSpPr/>
      </dsp:nvSpPr>
      <dsp:spPr>
        <a:xfrm>
          <a:off x="1632439" y="3960119"/>
          <a:ext cx="2154798" cy="372329"/>
        </a:xfrm>
        <a:custGeom>
          <a:avLst/>
          <a:gdLst/>
          <a:ahLst/>
          <a:cxnLst/>
          <a:rect l="0" t="0" r="0" b="0"/>
          <a:pathLst>
            <a:path>
              <a:moveTo>
                <a:pt x="2154798" y="0"/>
              </a:moveTo>
              <a:lnTo>
                <a:pt x="2154798" y="203264"/>
              </a:lnTo>
              <a:lnTo>
                <a:pt x="0" y="203264"/>
              </a:lnTo>
              <a:lnTo>
                <a:pt x="0" y="372329"/>
              </a:lnTo>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2655035" y="4144269"/>
        <a:ext cx="109607" cy="4029"/>
      </dsp:txXfrm>
    </dsp:sp>
    <dsp:sp modelId="{4F185B19-3D34-4493-8263-80B589ACAB4D}">
      <dsp:nvSpPr>
        <dsp:cNvPr id="0" name=""/>
        <dsp:cNvSpPr/>
      </dsp:nvSpPr>
      <dsp:spPr>
        <a:xfrm>
          <a:off x="2911303" y="2910798"/>
          <a:ext cx="1751868" cy="105112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l" sz="1900" kern="1200"/>
            <a:t>Βιώσιμη </a:t>
          </a:r>
          <a:r>
            <a:rPr lang="el" sz="1900" kern="1200" dirty="0"/>
            <a:t>Αλλαγή</a:t>
          </a:r>
        </a:p>
      </dsp:txBody>
      <dsp:txXfrm>
        <a:off x="2911303" y="2910798"/>
        <a:ext cx="1751868" cy="1051121"/>
      </dsp:txXfrm>
    </dsp:sp>
    <dsp:sp modelId="{DBBD9218-E135-425B-8F41-EC12B2941096}">
      <dsp:nvSpPr>
        <dsp:cNvPr id="0" name=""/>
        <dsp:cNvSpPr/>
      </dsp:nvSpPr>
      <dsp:spPr>
        <a:xfrm>
          <a:off x="2506574" y="4844689"/>
          <a:ext cx="372329" cy="91440"/>
        </a:xfrm>
        <a:custGeom>
          <a:avLst/>
          <a:gdLst/>
          <a:ahLst/>
          <a:cxnLst/>
          <a:rect l="0" t="0" r="0" b="0"/>
          <a:pathLst>
            <a:path>
              <a:moveTo>
                <a:pt x="0" y="45720"/>
              </a:moveTo>
              <a:lnTo>
                <a:pt x="372329" y="45720"/>
              </a:lnTo>
            </a:path>
          </a:pathLst>
        </a:custGeom>
        <a:noFill/>
        <a:ln w="28575" cap="flat" cmpd="sng" algn="ctr">
          <a:solidFill>
            <a:srgbClr val="70C573"/>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solidFill>
              <a:srgbClr val="2C2C2C">
                <a:hueOff val="0"/>
                <a:satOff val="0"/>
                <a:lumOff val="0"/>
                <a:alphaOff val="0"/>
              </a:srgbClr>
            </a:solidFill>
            <a:latin typeface="Arial"/>
            <a:ea typeface="+mn-ea"/>
            <a:cs typeface="+mn-cs"/>
          </a:endParaRPr>
        </a:p>
      </dsp:txBody>
      <dsp:txXfrm>
        <a:off x="2682665" y="4888395"/>
        <a:ext cx="20146" cy="4029"/>
      </dsp:txXfrm>
    </dsp:sp>
    <dsp:sp modelId="{CBB08BBB-458F-44BF-94BE-2688D06DC443}">
      <dsp:nvSpPr>
        <dsp:cNvPr id="0" name=""/>
        <dsp:cNvSpPr/>
      </dsp:nvSpPr>
      <dsp:spPr>
        <a:xfrm>
          <a:off x="756505" y="4364849"/>
          <a:ext cx="1751868" cy="105112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l" sz="1900" kern="1200" dirty="0"/>
            <a:t>Ευρύτερη εμβέλεια</a:t>
          </a:r>
        </a:p>
      </dsp:txBody>
      <dsp:txXfrm>
        <a:off x="756505" y="4364849"/>
        <a:ext cx="1751868" cy="1051121"/>
      </dsp:txXfrm>
    </dsp:sp>
    <dsp:sp modelId="{CEC3E429-905C-4401-81CB-18B37F3DB0F2}">
      <dsp:nvSpPr>
        <dsp:cNvPr id="0" name=""/>
        <dsp:cNvSpPr/>
      </dsp:nvSpPr>
      <dsp:spPr>
        <a:xfrm>
          <a:off x="2911303" y="4364849"/>
          <a:ext cx="1751868" cy="105112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l" sz="1900" kern="1200"/>
            <a:t> </a:t>
          </a:r>
          <a:r>
            <a:rPr lang="el" sz="1900" kern="1200" dirty="0"/>
            <a:t>Μεγαλύτερη Ισότητα</a:t>
          </a:r>
        </a:p>
      </dsp:txBody>
      <dsp:txXfrm>
        <a:off x="2911303" y="4364849"/>
        <a:ext cx="1751868" cy="105112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D795F9-1D32-469C-B067-AE88045624D8}">
      <dsp:nvSpPr>
        <dsp:cNvPr id="0" name=""/>
        <dsp:cNvSpPr/>
      </dsp:nvSpPr>
      <dsp:spPr>
        <a:xfrm>
          <a:off x="-6126981" y="-937410"/>
          <a:ext cx="7293488" cy="7293488"/>
        </a:xfrm>
        <a:prstGeom prst="blockArc">
          <a:avLst>
            <a:gd name="adj1" fmla="val 18900000"/>
            <a:gd name="adj2" fmla="val 2700000"/>
            <a:gd name="adj3" fmla="val 296"/>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A99D172-72FB-4026-B7D9-14F2AED169CF}">
      <dsp:nvSpPr>
        <dsp:cNvPr id="0" name=""/>
        <dsp:cNvSpPr/>
      </dsp:nvSpPr>
      <dsp:spPr>
        <a:xfrm>
          <a:off x="434398" y="285347"/>
          <a:ext cx="7617019" cy="57047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2816" tIns="78740" rIns="78740" bIns="78740" numCol="1" spcCol="1270" anchor="ctr" anchorCtr="0">
          <a:noAutofit/>
        </a:bodyPr>
        <a:lstStyle/>
        <a:p>
          <a:pPr marL="0" lvl="0" indent="0" algn="l" defTabSz="1377950">
            <a:lnSpc>
              <a:spcPct val="90000"/>
            </a:lnSpc>
            <a:spcBef>
              <a:spcPct val="0"/>
            </a:spcBef>
            <a:spcAft>
              <a:spcPct val="35000"/>
            </a:spcAft>
            <a:buNone/>
          </a:pPr>
          <a:r>
            <a:rPr lang="el" sz="3100" kern="1200" dirty="0"/>
            <a:t>Κοινό Όραμα</a:t>
          </a:r>
        </a:p>
      </dsp:txBody>
      <dsp:txXfrm>
        <a:off x="434398" y="285347"/>
        <a:ext cx="7617019" cy="570477"/>
      </dsp:txXfrm>
    </dsp:sp>
    <dsp:sp modelId="{32F87762-7E13-4E4F-8A4B-E52BD3C57A88}">
      <dsp:nvSpPr>
        <dsp:cNvPr id="0" name=""/>
        <dsp:cNvSpPr/>
      </dsp:nvSpPr>
      <dsp:spPr>
        <a:xfrm>
          <a:off x="77849" y="214037"/>
          <a:ext cx="713096" cy="713096"/>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6DED5C8-9FFB-4EEF-B5BD-0D813F5D04B7}">
      <dsp:nvSpPr>
        <dsp:cNvPr id="0" name=""/>
        <dsp:cNvSpPr/>
      </dsp:nvSpPr>
      <dsp:spPr>
        <a:xfrm>
          <a:off x="903654" y="1140954"/>
          <a:ext cx="7147763" cy="57047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2816" tIns="78740" rIns="78740" bIns="78740" numCol="1" spcCol="1270" anchor="ctr" anchorCtr="0">
          <a:noAutofit/>
        </a:bodyPr>
        <a:lstStyle/>
        <a:p>
          <a:pPr marL="0" lvl="0" indent="0" algn="l" defTabSz="1377950">
            <a:lnSpc>
              <a:spcPct val="90000"/>
            </a:lnSpc>
            <a:spcBef>
              <a:spcPct val="0"/>
            </a:spcBef>
            <a:spcAft>
              <a:spcPct val="35000"/>
            </a:spcAft>
            <a:buNone/>
          </a:pPr>
          <a:r>
            <a:rPr lang="el" sz="3100" kern="1200"/>
            <a:t>Εμπιστοσύνη</a:t>
          </a:r>
        </a:p>
      </dsp:txBody>
      <dsp:txXfrm>
        <a:off x="903654" y="1140954"/>
        <a:ext cx="7147763" cy="570477"/>
      </dsp:txXfrm>
    </dsp:sp>
    <dsp:sp modelId="{40835292-939D-4796-B6F3-8183E95C3BDC}">
      <dsp:nvSpPr>
        <dsp:cNvPr id="0" name=""/>
        <dsp:cNvSpPr/>
      </dsp:nvSpPr>
      <dsp:spPr>
        <a:xfrm>
          <a:off x="547106" y="1069644"/>
          <a:ext cx="713096" cy="713096"/>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9B47F3C-2655-4027-A579-5F20A960A009}">
      <dsp:nvSpPr>
        <dsp:cNvPr id="0" name=""/>
        <dsp:cNvSpPr/>
      </dsp:nvSpPr>
      <dsp:spPr>
        <a:xfrm>
          <a:off x="1118233" y="1996562"/>
          <a:ext cx="6933183" cy="57047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2816" tIns="78740" rIns="78740" bIns="78740" numCol="1" spcCol="1270" anchor="ctr" anchorCtr="0">
          <a:noAutofit/>
        </a:bodyPr>
        <a:lstStyle/>
        <a:p>
          <a:pPr marL="0" lvl="0" indent="0" algn="l" defTabSz="1377950">
            <a:lnSpc>
              <a:spcPct val="90000"/>
            </a:lnSpc>
            <a:spcBef>
              <a:spcPct val="0"/>
            </a:spcBef>
            <a:spcAft>
              <a:spcPct val="35000"/>
            </a:spcAft>
            <a:buNone/>
          </a:pPr>
          <a:r>
            <a:rPr lang="el" sz="3100" kern="1200"/>
            <a:t>Καθαροί Ρόλοι</a:t>
          </a:r>
        </a:p>
      </dsp:txBody>
      <dsp:txXfrm>
        <a:off x="1118233" y="1996562"/>
        <a:ext cx="6933183" cy="570477"/>
      </dsp:txXfrm>
    </dsp:sp>
    <dsp:sp modelId="{AC7B3134-E488-42E6-B596-1AAF21B0DC9D}">
      <dsp:nvSpPr>
        <dsp:cNvPr id="0" name=""/>
        <dsp:cNvSpPr/>
      </dsp:nvSpPr>
      <dsp:spPr>
        <a:xfrm>
          <a:off x="761685" y="1925252"/>
          <a:ext cx="713096" cy="713096"/>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BE55641-864D-4F44-96A9-80709FED7F9A}">
      <dsp:nvSpPr>
        <dsp:cNvPr id="0" name=""/>
        <dsp:cNvSpPr/>
      </dsp:nvSpPr>
      <dsp:spPr>
        <a:xfrm>
          <a:off x="1118233" y="2851627"/>
          <a:ext cx="6933183" cy="57047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2816" tIns="78740" rIns="78740" bIns="78740" numCol="1" spcCol="1270" anchor="ctr" anchorCtr="0">
          <a:noAutofit/>
        </a:bodyPr>
        <a:lstStyle/>
        <a:p>
          <a:pPr marL="0" lvl="0" indent="0" algn="l" defTabSz="1377950">
            <a:lnSpc>
              <a:spcPct val="90000"/>
            </a:lnSpc>
            <a:spcBef>
              <a:spcPct val="0"/>
            </a:spcBef>
            <a:spcAft>
              <a:spcPct val="35000"/>
            </a:spcAft>
            <a:buNone/>
          </a:pPr>
          <a:r>
            <a:rPr lang="el" sz="3100" kern="1200"/>
            <a:t>Καλή επικοινωνία</a:t>
          </a:r>
        </a:p>
      </dsp:txBody>
      <dsp:txXfrm>
        <a:off x="1118233" y="2851627"/>
        <a:ext cx="6933183" cy="570477"/>
      </dsp:txXfrm>
    </dsp:sp>
    <dsp:sp modelId="{5649EA6B-09F6-4D7D-9395-5FDE74D5D15F}">
      <dsp:nvSpPr>
        <dsp:cNvPr id="0" name=""/>
        <dsp:cNvSpPr/>
      </dsp:nvSpPr>
      <dsp:spPr>
        <a:xfrm>
          <a:off x="761685" y="2780318"/>
          <a:ext cx="713096" cy="713096"/>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760EC85-7993-4E52-9DFC-F7E3BD70594D}">
      <dsp:nvSpPr>
        <dsp:cNvPr id="0" name=""/>
        <dsp:cNvSpPr/>
      </dsp:nvSpPr>
      <dsp:spPr>
        <a:xfrm>
          <a:off x="903654" y="3707235"/>
          <a:ext cx="7147763" cy="57047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2816" tIns="78740" rIns="78740" bIns="78740" numCol="1" spcCol="1270" anchor="ctr" anchorCtr="0">
          <a:noAutofit/>
        </a:bodyPr>
        <a:lstStyle/>
        <a:p>
          <a:pPr marL="0" lvl="0" indent="0" algn="l" defTabSz="1377950">
            <a:lnSpc>
              <a:spcPct val="90000"/>
            </a:lnSpc>
            <a:spcBef>
              <a:spcPct val="0"/>
            </a:spcBef>
            <a:spcAft>
              <a:spcPct val="35000"/>
            </a:spcAft>
            <a:buNone/>
          </a:pPr>
          <a:r>
            <a:rPr lang="el" sz="3100" kern="1200"/>
            <a:t>Κοινά οφέλη</a:t>
          </a:r>
        </a:p>
      </dsp:txBody>
      <dsp:txXfrm>
        <a:off x="903654" y="3707235"/>
        <a:ext cx="7147763" cy="570477"/>
      </dsp:txXfrm>
    </dsp:sp>
    <dsp:sp modelId="{C2F21BDF-D440-4690-A937-A94E40A91A70}">
      <dsp:nvSpPr>
        <dsp:cNvPr id="0" name=""/>
        <dsp:cNvSpPr/>
      </dsp:nvSpPr>
      <dsp:spPr>
        <a:xfrm>
          <a:off x="547106" y="3635925"/>
          <a:ext cx="713096" cy="713096"/>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1AF75F1-8A5B-4E3E-A8F3-ED95540DC947}">
      <dsp:nvSpPr>
        <dsp:cNvPr id="0" name=""/>
        <dsp:cNvSpPr/>
      </dsp:nvSpPr>
      <dsp:spPr>
        <a:xfrm>
          <a:off x="434398" y="4562842"/>
          <a:ext cx="7617019" cy="57047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2816" tIns="78740" rIns="78740" bIns="78740" numCol="1" spcCol="1270" anchor="ctr" anchorCtr="0">
          <a:noAutofit/>
        </a:bodyPr>
        <a:lstStyle/>
        <a:p>
          <a:pPr marL="0" lvl="0" indent="0" algn="l" defTabSz="1377950">
            <a:lnSpc>
              <a:spcPct val="90000"/>
            </a:lnSpc>
            <a:spcBef>
              <a:spcPct val="0"/>
            </a:spcBef>
            <a:spcAft>
              <a:spcPct val="35000"/>
            </a:spcAft>
            <a:buNone/>
          </a:pPr>
          <a:r>
            <a:rPr lang="el" sz="3100" kern="1200"/>
            <a:t>Ευκαμψία</a:t>
          </a:r>
        </a:p>
      </dsp:txBody>
      <dsp:txXfrm>
        <a:off x="434398" y="4562842"/>
        <a:ext cx="7617019" cy="570477"/>
      </dsp:txXfrm>
    </dsp:sp>
    <dsp:sp modelId="{9FF482C7-E49C-4DA0-A2B4-D42B8FE92E1E}">
      <dsp:nvSpPr>
        <dsp:cNvPr id="0" name=""/>
        <dsp:cNvSpPr/>
      </dsp:nvSpPr>
      <dsp:spPr>
        <a:xfrm>
          <a:off x="77849" y="4491533"/>
          <a:ext cx="713096" cy="713096"/>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86" name="Google Shape;86;p1: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87" name="Google Shape;87;p1: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 name="Google Shape;88;p1: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 name="Google Shape;89;p1: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90" name="Google Shape;90;p1: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2: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109" name="Google Shape;109;p2: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10" name="Google Shape;110;p2: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 name="Google Shape;111;p2: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2" name="Google Shape;112;p2: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113" name="Google Shape;113;p2: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3: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131" name="Google Shape;131;p3: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32" name="Google Shape;132;p3: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p3: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4" name="Google Shape;134;p3: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135" name="Google Shape;135;p3: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01" name="Google Shape;10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09" name="Google Shape;109;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2d3f02dfa91_0_4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887440" lvl="1" indent="-443720" algn="just">
              <a:lnSpc>
                <a:spcPts val="5754"/>
              </a:lnSpc>
              <a:buFont typeface="Arial"/>
              <a:buChar char="•"/>
            </a:pPr>
            <a:r>
              <a:rPr lang="el" sz="4110" dirty="0">
                <a:solidFill>
                  <a:srgbClr val="000000"/>
                </a:solidFill>
                <a:latin typeface="Canva Sans"/>
                <a:ea typeface="Canva Sans"/>
                <a:cs typeface="Canva Sans"/>
                <a:sym typeface="Canva Sans"/>
              </a:rPr>
              <a:t>Στόχοι και Όραμα: Διασφάλιση ότι όλοι οι εταίροι εργάζονται για την επίτευξη κοινών στόχων.</a:t>
            </a:r>
          </a:p>
          <a:p>
            <a:pPr marL="887440" lvl="1" indent="-443720" algn="just">
              <a:lnSpc>
                <a:spcPts val="5754"/>
              </a:lnSpc>
              <a:buFont typeface="Arial"/>
              <a:buChar char="•"/>
            </a:pPr>
            <a:r>
              <a:rPr lang="el" sz="4110" dirty="0">
                <a:solidFill>
                  <a:srgbClr val="000000"/>
                </a:solidFill>
                <a:latin typeface="Canva Sans"/>
                <a:ea typeface="Canva Sans"/>
                <a:cs typeface="Canva Sans"/>
                <a:sym typeface="Canva Sans"/>
              </a:rPr>
              <a:t>Εμπιστοσύνη και Σεβασμός: Χτίστε εμπιστοσύνη μέσω της επικοινωνίας και της κατανόησης.</a:t>
            </a:r>
          </a:p>
          <a:p>
            <a:pPr marL="887440" lvl="1" indent="-443720" algn="just">
              <a:lnSpc>
                <a:spcPts val="5754"/>
              </a:lnSpc>
              <a:buFont typeface="Arial"/>
              <a:buChar char="•"/>
            </a:pPr>
            <a:r>
              <a:rPr lang="el" sz="4110" dirty="0">
                <a:solidFill>
                  <a:srgbClr val="000000"/>
                </a:solidFill>
                <a:latin typeface="Canva Sans"/>
                <a:ea typeface="Canva Sans"/>
                <a:cs typeface="Canva Sans"/>
                <a:sym typeface="Canva Sans"/>
              </a:rPr>
              <a:t>Σαφείς Ρόλοι: Ορίστε ρόλους για να αποφύγετε σύγχυση.</a:t>
            </a:r>
          </a:p>
          <a:p>
            <a:pPr marL="887440" lvl="1" indent="-443720" algn="just">
              <a:lnSpc>
                <a:spcPts val="5754"/>
              </a:lnSpc>
              <a:buFont typeface="Arial"/>
              <a:buChar char="•"/>
            </a:pPr>
            <a:r>
              <a:rPr lang="el" sz="4110" dirty="0">
                <a:solidFill>
                  <a:srgbClr val="000000"/>
                </a:solidFill>
                <a:latin typeface="Canva Sans"/>
                <a:ea typeface="Canva Sans"/>
                <a:cs typeface="Canva Sans"/>
                <a:sym typeface="Canva Sans"/>
              </a:rPr>
              <a:t>Επικοινωνία: Οι τακτικές ενημερώσεις ενημερώνουν και ακούν τους πάντες.</a:t>
            </a:r>
          </a:p>
          <a:p>
            <a:pPr marL="887440" lvl="1" indent="-443720" algn="just">
              <a:lnSpc>
                <a:spcPts val="5754"/>
              </a:lnSpc>
              <a:buFont typeface="Arial"/>
              <a:buChar char="•"/>
            </a:pPr>
            <a:r>
              <a:rPr lang="el" sz="4110" dirty="0">
                <a:solidFill>
                  <a:srgbClr val="000000"/>
                </a:solidFill>
                <a:latin typeface="Canva Sans"/>
                <a:ea typeface="Canva Sans"/>
                <a:cs typeface="Canva Sans"/>
                <a:sym typeface="Canva Sans"/>
              </a:rPr>
              <a:t>Κοινοί Πόροι: Μοιραστείτε τους πόρους δίκαια, ώστε να ωφεληθούν όλοι.</a:t>
            </a:r>
          </a:p>
          <a:p>
            <a:pPr marL="887440" lvl="1" indent="-443720" algn="just">
              <a:lnSpc>
                <a:spcPts val="5754"/>
              </a:lnSpc>
              <a:buFont typeface="Arial"/>
              <a:buChar char="•"/>
            </a:pPr>
            <a:r>
              <a:rPr lang="el" sz="4110" dirty="0">
                <a:solidFill>
                  <a:srgbClr val="000000"/>
                </a:solidFill>
                <a:latin typeface="Canva Sans"/>
                <a:ea typeface="Canva Sans"/>
                <a:cs typeface="Canva Sans"/>
                <a:sym typeface="Canva Sans"/>
              </a:rPr>
              <a:t>Ευελιξία: Προσαρμοστείτε όταν χρειάζεται για να παραμείνετε στην πορεία σας.</a:t>
            </a:r>
          </a:p>
          <a:p>
            <a:pPr marL="0" lvl="0" indent="0" algn="l" rtl="0">
              <a:lnSpc>
                <a:spcPct val="100000"/>
              </a:lnSpc>
              <a:spcBef>
                <a:spcPts val="0"/>
              </a:spcBef>
              <a:spcAft>
                <a:spcPts val="0"/>
              </a:spcAft>
              <a:buSzPts val="1400"/>
              <a:buNone/>
            </a:pPr>
            <a:endParaRPr dirty="0"/>
          </a:p>
        </p:txBody>
      </p:sp>
      <p:sp>
        <p:nvSpPr>
          <p:cNvPr id="115" name="Google Shape;115;g2d3f02dfa91_0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2" name="Google Shape;12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a:extLst>
            <a:ext uri="{FF2B5EF4-FFF2-40B4-BE49-F238E27FC236}">
              <a16:creationId xmlns:a16="http://schemas.microsoft.com/office/drawing/2014/main" id="{40A54794-8C02-9532-49E4-4B12CEE29DE9}"/>
            </a:ext>
          </a:extLst>
        </p:cNvPr>
        <p:cNvGrpSpPr/>
        <p:nvPr/>
      </p:nvGrpSpPr>
      <p:grpSpPr>
        <a:xfrm>
          <a:off x="0" y="0"/>
          <a:ext cx="0" cy="0"/>
          <a:chOff x="0" y="0"/>
          <a:chExt cx="0" cy="0"/>
        </a:xfrm>
      </p:grpSpPr>
      <p:sp>
        <p:nvSpPr>
          <p:cNvPr id="308" name="Google Shape;308;p14:notes">
            <a:extLst>
              <a:ext uri="{FF2B5EF4-FFF2-40B4-BE49-F238E27FC236}">
                <a16:creationId xmlns:a16="http://schemas.microsoft.com/office/drawing/2014/main" id="{B21A5226-D097-A94B-D328-E5B1215450E2}"/>
              </a:ext>
            </a:extLst>
          </p:cNvPr>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309" name="Google Shape;309;p14:notes">
            <a:extLst>
              <a:ext uri="{FF2B5EF4-FFF2-40B4-BE49-F238E27FC236}">
                <a16:creationId xmlns:a16="http://schemas.microsoft.com/office/drawing/2014/main" id="{1546673E-304D-9A6C-28CD-1A61A198585E}"/>
              </a:ext>
            </a:extLst>
          </p:cNvPr>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10" name="Google Shape;310;p14:notes">
            <a:extLst>
              <a:ext uri="{FF2B5EF4-FFF2-40B4-BE49-F238E27FC236}">
                <a16:creationId xmlns:a16="http://schemas.microsoft.com/office/drawing/2014/main" id="{B3A3C3EC-A5D5-A1B9-41C9-4AF0EA97740D}"/>
              </a:ext>
            </a:extLst>
          </p:cNvPr>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1" name="Google Shape;311;p14:notes">
            <a:extLst>
              <a:ext uri="{FF2B5EF4-FFF2-40B4-BE49-F238E27FC236}">
                <a16:creationId xmlns:a16="http://schemas.microsoft.com/office/drawing/2014/main" id="{75841905-E544-2146-6D33-14BA6C5334CD}"/>
              </a:ext>
            </a:extLst>
          </p:cNvPr>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2" name="Google Shape;312;p14:notes">
            <a:extLst>
              <a:ext uri="{FF2B5EF4-FFF2-40B4-BE49-F238E27FC236}">
                <a16:creationId xmlns:a16="http://schemas.microsoft.com/office/drawing/2014/main" id="{88BEF6C3-CBED-5E6D-D8B0-9DE6234D3B31}"/>
              </a:ext>
            </a:extLst>
          </p:cNvPr>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313" name="Google Shape;313;p14:notes">
            <a:extLst>
              <a:ext uri="{FF2B5EF4-FFF2-40B4-BE49-F238E27FC236}">
                <a16:creationId xmlns:a16="http://schemas.microsoft.com/office/drawing/2014/main" id="{E1D99CAA-1B86-19AF-9D8E-A4D14D9D7A10}"/>
              </a:ext>
            </a:extLst>
          </p:cNvPr>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extLst>
      <p:ext uri="{BB962C8B-B14F-4D97-AF65-F5344CB8AC3E}">
        <p14:creationId xmlns:p14="http://schemas.microsoft.com/office/powerpoint/2010/main" val="35504915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15: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337" name="Google Shape;337;p15: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38" name="Google Shape;338;p15: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9" name="Google Shape;339;p15: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0" name="Google Shape;340;p15: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341" name="Google Shape;341;p15: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33"/>
        <p:cNvGrpSpPr/>
        <p:nvPr/>
      </p:nvGrpSpPr>
      <p:grpSpPr>
        <a:xfrm>
          <a:off x="0" y="0"/>
          <a:ext cx="0" cy="0"/>
          <a:chOff x="0" y="0"/>
          <a:chExt cx="0" cy="0"/>
        </a:xfrm>
      </p:grpSpPr>
      <p:sp>
        <p:nvSpPr>
          <p:cNvPr id="34" name="Google Shape;34;p13"/>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35" name="Google Shape;35;p13"/>
          <p:cNvSpPr txBox="1">
            <a:spLocks noGrp="1"/>
          </p:cNvSpPr>
          <p:nvPr>
            <p:ph type="body" idx="1"/>
          </p:nvPr>
        </p:nvSpPr>
        <p:spPr>
          <a:xfrm>
            <a:off x="97971" y="881742"/>
            <a:ext cx="11944351" cy="5870124"/>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36" name="Google Shape;36;p13"/>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ubtitle Content - 2col">
  <p:cSld name="Title Subtitle Content - 2col">
    <p:spTree>
      <p:nvGrpSpPr>
        <p:cNvPr id="1" name="Shape 37"/>
        <p:cNvGrpSpPr/>
        <p:nvPr/>
      </p:nvGrpSpPr>
      <p:grpSpPr>
        <a:xfrm>
          <a:off x="0" y="0"/>
          <a:ext cx="0" cy="0"/>
          <a:chOff x="0" y="0"/>
          <a:chExt cx="0" cy="0"/>
        </a:xfrm>
      </p:grpSpPr>
      <p:sp>
        <p:nvSpPr>
          <p:cNvPr id="38" name="Google Shape;38;p14"/>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39" name="Google Shape;39;p14"/>
          <p:cNvSpPr txBox="1">
            <a:spLocks noGrp="1"/>
          </p:cNvSpPr>
          <p:nvPr>
            <p:ph type="body" idx="1"/>
          </p:nvPr>
        </p:nvSpPr>
        <p:spPr>
          <a:xfrm>
            <a:off x="97970" y="854670"/>
            <a:ext cx="11944351" cy="550864"/>
          </a:xfrm>
          <a:prstGeom prst="rect">
            <a:avLst/>
          </a:prstGeom>
          <a:noFill/>
          <a:ln>
            <a:noFill/>
          </a:ln>
        </p:spPr>
        <p:txBody>
          <a:bodyPr spcFirstLastPara="1" wrap="square" lIns="45700" tIns="45700" rIns="45700" bIns="45700" anchor="ctr" anchorCtr="0">
            <a:normAutofit/>
          </a:bodyPr>
          <a:lstStyle>
            <a:lvl1pPr marL="457200" lvl="0" indent="-228600" algn="just">
              <a:lnSpc>
                <a:spcPct val="90000"/>
              </a:lnSpc>
              <a:spcBef>
                <a:spcPts val="1000"/>
              </a:spcBef>
              <a:spcAft>
                <a:spcPts val="0"/>
              </a:spcAft>
              <a:buClr>
                <a:schemeClr val="accent6"/>
              </a:buClr>
              <a:buSzPts val="2400"/>
              <a:buFont typeface="Calibri"/>
              <a:buNone/>
              <a:defRPr sz="2400" b="1">
                <a:solidFill>
                  <a:schemeClr val="accent6"/>
                </a:solidFill>
              </a:defRPr>
            </a:lvl1pPr>
            <a:lvl2pPr marL="914400" lvl="1" indent="-381000" algn="just">
              <a:lnSpc>
                <a:spcPct val="90000"/>
              </a:lnSpc>
              <a:spcBef>
                <a:spcPts val="1000"/>
              </a:spcBef>
              <a:spcAft>
                <a:spcPts val="0"/>
              </a:spcAft>
              <a:buClr>
                <a:schemeClr val="accent6"/>
              </a:buClr>
              <a:buSzPts val="2400"/>
              <a:buFont typeface="Calibri"/>
              <a:buChar char="•"/>
              <a:defRPr sz="2400" b="1">
                <a:solidFill>
                  <a:schemeClr val="accent6"/>
                </a:solidFill>
              </a:defRPr>
            </a:lvl2pPr>
            <a:lvl3pPr marL="1371600" lvl="2" indent="-381000" algn="just">
              <a:lnSpc>
                <a:spcPct val="90000"/>
              </a:lnSpc>
              <a:spcBef>
                <a:spcPts val="1000"/>
              </a:spcBef>
              <a:spcAft>
                <a:spcPts val="0"/>
              </a:spcAft>
              <a:buClr>
                <a:schemeClr val="accent6"/>
              </a:buClr>
              <a:buSzPts val="2400"/>
              <a:buFont typeface="Calibri"/>
              <a:buChar char="•"/>
              <a:defRPr sz="2400" b="1">
                <a:solidFill>
                  <a:schemeClr val="accent6"/>
                </a:solidFill>
              </a:defRPr>
            </a:lvl3pPr>
            <a:lvl4pPr marL="1828800" lvl="3" indent="-381000" algn="just">
              <a:lnSpc>
                <a:spcPct val="90000"/>
              </a:lnSpc>
              <a:spcBef>
                <a:spcPts val="1000"/>
              </a:spcBef>
              <a:spcAft>
                <a:spcPts val="0"/>
              </a:spcAft>
              <a:buClr>
                <a:schemeClr val="accent6"/>
              </a:buClr>
              <a:buSzPts val="2400"/>
              <a:buFont typeface="Calibri"/>
              <a:buChar char="•"/>
              <a:defRPr sz="2400" b="1">
                <a:solidFill>
                  <a:schemeClr val="accent6"/>
                </a:solidFill>
              </a:defRPr>
            </a:lvl4pPr>
            <a:lvl5pPr marL="2286000" lvl="4" indent="-381000" algn="just">
              <a:lnSpc>
                <a:spcPct val="90000"/>
              </a:lnSpc>
              <a:spcBef>
                <a:spcPts val="1000"/>
              </a:spcBef>
              <a:spcAft>
                <a:spcPts val="0"/>
              </a:spcAft>
              <a:buClr>
                <a:schemeClr val="accent6"/>
              </a:buClr>
              <a:buSzPts val="2400"/>
              <a:buFont typeface="Calibri"/>
              <a:buChar char="•"/>
              <a:defRPr sz="2400" b="1">
                <a:solidFill>
                  <a:schemeClr val="accent6"/>
                </a:solidFill>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0" name="Google Shape;40;p14"/>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Content - 2col">
  <p:cSld name="Title Content - 2col">
    <p:spTree>
      <p:nvGrpSpPr>
        <p:cNvPr id="1" name="Shape 41"/>
        <p:cNvGrpSpPr/>
        <p:nvPr/>
      </p:nvGrpSpPr>
      <p:grpSpPr>
        <a:xfrm>
          <a:off x="0" y="0"/>
          <a:ext cx="0" cy="0"/>
          <a:chOff x="0" y="0"/>
          <a:chExt cx="0" cy="0"/>
        </a:xfrm>
      </p:grpSpPr>
      <p:sp>
        <p:nvSpPr>
          <p:cNvPr id="42" name="Google Shape;42;p15"/>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43" name="Google Shape;43;p15"/>
          <p:cNvSpPr txBox="1">
            <a:spLocks noGrp="1"/>
          </p:cNvSpPr>
          <p:nvPr>
            <p:ph type="body" idx="1"/>
          </p:nvPr>
        </p:nvSpPr>
        <p:spPr>
          <a:xfrm>
            <a:off x="97971" y="873580"/>
            <a:ext cx="5910944" cy="5902779"/>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4" name="Google Shape;44;p15"/>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17"/>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17"/>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17"/>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1637533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alpha val="0"/>
          </a:srgbClr>
        </a:solidFill>
        <a:effectLst/>
      </p:bgPr>
    </p:bg>
    <p:spTree>
      <p:nvGrpSpPr>
        <p:cNvPr id="1" name="Shape 5"/>
        <p:cNvGrpSpPr/>
        <p:nvPr/>
      </p:nvGrpSpPr>
      <p:grpSpPr>
        <a:xfrm>
          <a:off x="0" y="0"/>
          <a:ext cx="0" cy="0"/>
          <a:chOff x="0" y="0"/>
          <a:chExt cx="0" cy="0"/>
        </a:xfrm>
      </p:grpSpPr>
      <p:sp>
        <p:nvSpPr>
          <p:cNvPr id="6" name="Google Shape;6;p10"/>
          <p:cNvSpPr/>
          <p:nvPr/>
        </p:nvSpPr>
        <p:spPr>
          <a:xfrm>
            <a:off x="0" y="0"/>
            <a:ext cx="12192000" cy="797521"/>
          </a:xfrm>
          <a:prstGeom prst="rect">
            <a:avLst/>
          </a:prstGeom>
          <a:solidFill>
            <a:schemeClr val="accent1"/>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D1D1D1"/>
              </a:buClr>
              <a:buSzPts val="1800"/>
              <a:buFont typeface="Open Sans"/>
              <a:buNone/>
            </a:pPr>
            <a:endParaRPr sz="1800" b="0" i="0" u="none" strike="noStrike" cap="none">
              <a:solidFill>
                <a:srgbClr val="D1D1D1"/>
              </a:solidFill>
              <a:latin typeface="Open Sans"/>
              <a:ea typeface="Open Sans"/>
              <a:cs typeface="Open Sans"/>
              <a:sym typeface="Open Sans"/>
            </a:endParaRPr>
          </a:p>
        </p:txBody>
      </p:sp>
      <p:sp>
        <p:nvSpPr>
          <p:cNvPr id="7" name="Google Shape;7;p10"/>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marR="0" lvl="0"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1pPr>
            <a:lvl2pPr marR="0" lvl="1"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2pPr>
            <a:lvl3pPr marR="0" lvl="2"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3pPr>
            <a:lvl4pPr marR="0" lvl="3"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4pPr>
            <a:lvl5pPr marR="0" lvl="4"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5pPr>
            <a:lvl6pPr marR="0" lvl="5"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6pPr>
            <a:lvl7pPr marR="0" lvl="6"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7pPr>
            <a:lvl8pPr marR="0" lvl="7"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8pPr>
            <a:lvl9pPr marR="0" lvl="8"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9pPr>
          </a:lstStyle>
          <a:p>
            <a:endParaRPr/>
          </a:p>
        </p:txBody>
      </p:sp>
      <p:sp>
        <p:nvSpPr>
          <p:cNvPr id="8" name="Google Shape;8;p10"/>
          <p:cNvSpPr txBox="1">
            <a:spLocks noGrp="1"/>
          </p:cNvSpPr>
          <p:nvPr>
            <p:ph type="body" idx="1"/>
          </p:nvPr>
        </p:nvSpPr>
        <p:spPr>
          <a:xfrm>
            <a:off x="97971" y="881742"/>
            <a:ext cx="11944351" cy="5870124"/>
          </a:xfrm>
          <a:prstGeom prst="rect">
            <a:avLst/>
          </a:prstGeom>
          <a:noFill/>
          <a:ln>
            <a:noFill/>
          </a:ln>
        </p:spPr>
        <p:txBody>
          <a:bodyPr spcFirstLastPara="1" wrap="square" lIns="45700" tIns="45700" rIns="45700" bIns="45700" anchor="t" anchorCtr="0">
            <a:normAutofit/>
          </a:bodyPr>
          <a:lstStyle>
            <a:lvl1pPr marL="457200" marR="0" lvl="0" indent="-228600" algn="l" rtl="0">
              <a:lnSpc>
                <a:spcPct val="90000"/>
              </a:lnSpc>
              <a:spcBef>
                <a:spcPts val="1000"/>
              </a:spcBef>
              <a:spcAft>
                <a:spcPts val="0"/>
              </a:spcAft>
              <a:buClr>
                <a:srgbClr val="616161"/>
              </a:buClr>
              <a:buSzPts val="1800"/>
              <a:buFont typeface="Calibri"/>
              <a:buNone/>
              <a:defRPr sz="1800" b="0" i="0" u="none" strike="noStrike" cap="none">
                <a:solidFill>
                  <a:srgbClr val="616161"/>
                </a:solidFill>
                <a:latin typeface="Calibri"/>
                <a:ea typeface="Calibri"/>
                <a:cs typeface="Calibri"/>
                <a:sym typeface="Calibri"/>
              </a:defRPr>
            </a:lvl1pPr>
            <a:lvl2pPr marL="914400" marR="0" lvl="1"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2pPr>
            <a:lvl3pPr marL="1371600" marR="0" lvl="2"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3pPr>
            <a:lvl4pPr marL="1828800" marR="0" lvl="3"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4pPr>
            <a:lvl5pPr marL="2286000" marR="0" lvl="4"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5pPr>
            <a:lvl6pPr marL="2743200" marR="0" lvl="5"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6pPr>
            <a:lvl7pPr marL="3200400" marR="0" lvl="6"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7pPr>
            <a:lvl8pPr marL="3657600" marR="0" lvl="7"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8pPr>
            <a:lvl9pPr marL="4114800" marR="0" lvl="8"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9pPr>
          </a:lstStyle>
          <a:p>
            <a:endParaRPr/>
          </a:p>
        </p:txBody>
      </p:sp>
      <p:sp>
        <p:nvSpPr>
          <p:cNvPr id="9" name="Google Shape;9;p10"/>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51" r:id="rId1"/>
    <p:sldLayoutId id="2147483652" r:id="rId2"/>
    <p:sldLayoutId id="2147483653" r:id="rId3"/>
    <p:sldLayoutId id="2147483657"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2.pn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16.png"/><Relationship Id="rId11" Type="http://schemas.openxmlformats.org/officeDocument/2006/relationships/image" Target="../media/image2.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image" Target="../media/image7.png"/></Relationships>
</file>

<file path=ppt/slides/_rels/slide9.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3" Type="http://schemas.openxmlformats.org/officeDocument/2006/relationships/image" Target="../media/image23.png"/><Relationship Id="rId7" Type="http://schemas.openxmlformats.org/officeDocument/2006/relationships/image" Target="../media/image16.png"/><Relationship Id="rId12"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 Id="rId1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93" name="Google Shape;93;p1" descr="Graphic 6"/>
          <p:cNvSpPr/>
          <p:nvPr/>
        </p:nvSpPr>
        <p:spPr>
          <a:xfrm>
            <a:off x="0" y="-12700"/>
            <a:ext cx="12192000" cy="6036945"/>
          </a:xfrm>
          <a:custGeom>
            <a:avLst/>
            <a:gdLst/>
            <a:ahLst/>
            <a:cxnLst/>
            <a:rect l="l" t="t" r="r" b="b"/>
            <a:pathLst>
              <a:path w="24384000" h="12073890" extrusionOk="0">
                <a:moveTo>
                  <a:pt x="0" y="0"/>
                </a:moveTo>
                <a:lnTo>
                  <a:pt x="24384000" y="0"/>
                </a:lnTo>
                <a:lnTo>
                  <a:pt x="24384000" y="12073890"/>
                </a:lnTo>
                <a:lnTo>
                  <a:pt x="0" y="12073890"/>
                </a:lnTo>
                <a:lnTo>
                  <a:pt x="0" y="0"/>
                </a:lnTo>
                <a:close/>
              </a:path>
            </a:pathLst>
          </a:custGeom>
          <a:blipFill rotWithShape="1">
            <a:blip r:embed="rId3">
              <a:alphaModFix/>
            </a:blip>
            <a:stretch>
              <a:fillRect b="-21415"/>
            </a:stretch>
          </a:blipFill>
          <a:ln>
            <a:noFill/>
          </a:ln>
        </p:spPr>
        <p:txBody>
          <a:bodyPr/>
          <a:lstStyle/>
          <a:p>
            <a:endParaRPr lang="el-GR" sz="933"/>
          </a:p>
        </p:txBody>
      </p:sp>
      <p:sp>
        <p:nvSpPr>
          <p:cNvPr id="94" name="Google Shape;94;p1"/>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95" name="Google Shape;95;p1" descr="Picture 9"/>
          <p:cNvSpPr/>
          <p:nvPr/>
        </p:nvSpPr>
        <p:spPr>
          <a:xfrm>
            <a:off x="759994" y="6249859"/>
            <a:ext cx="1954593" cy="417195"/>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4">
              <a:alphaModFix/>
            </a:blip>
            <a:stretch>
              <a:fillRect r="-323" b="-5"/>
            </a:stretch>
          </a:blipFill>
          <a:ln>
            <a:noFill/>
          </a:ln>
        </p:spPr>
        <p:txBody>
          <a:bodyPr/>
          <a:lstStyle/>
          <a:p>
            <a:endParaRPr lang="el-GR" sz="933"/>
          </a:p>
        </p:txBody>
      </p:sp>
      <p:sp>
        <p:nvSpPr>
          <p:cNvPr id="96" name="Google Shape;96;p1"/>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8DC2EE"/>
          </a:solidFill>
          <a:ln>
            <a:noFill/>
          </a:ln>
        </p:spPr>
        <p:txBody>
          <a:bodyPr/>
          <a:lstStyle/>
          <a:p>
            <a:endParaRPr lang="el-GR" sz="933"/>
          </a:p>
        </p:txBody>
      </p:sp>
      <p:sp>
        <p:nvSpPr>
          <p:cNvPr id="97" name="Google Shape;97;p1" descr="Graphic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5">
              <a:alphaModFix/>
            </a:blip>
            <a:stretch>
              <a:fillRect b="-60"/>
            </a:stretch>
          </a:blipFill>
          <a:ln>
            <a:noFill/>
          </a:ln>
        </p:spPr>
        <p:txBody>
          <a:bodyPr/>
          <a:lstStyle/>
          <a:p>
            <a:endParaRPr lang="el-GR" sz="933"/>
          </a:p>
        </p:txBody>
      </p:sp>
      <p:sp>
        <p:nvSpPr>
          <p:cNvPr id="98" name="Google Shape;98;p1"/>
          <p:cNvSpPr txBox="1"/>
          <p:nvPr/>
        </p:nvSpPr>
        <p:spPr>
          <a:xfrm>
            <a:off x="2912802" y="6175537"/>
            <a:ext cx="7982621" cy="553998"/>
          </a:xfrm>
          <a:prstGeom prst="rect">
            <a:avLst/>
          </a:prstGeom>
          <a:noFill/>
          <a:ln>
            <a:noFill/>
          </a:ln>
        </p:spPr>
        <p:txBody>
          <a:bodyPr spcFirstLastPara="1" wrap="square" lIns="0" tIns="0" rIns="0" bIns="0" anchor="t" anchorCtr="0">
            <a:spAutoFit/>
          </a:bodyPr>
          <a:lstStyle/>
          <a:p>
            <a:pPr>
              <a:lnSpc>
                <a:spcPct val="120000"/>
              </a:lnSpc>
            </a:pPr>
            <a:r>
              <a:rPr lang="en-US" sz="1000">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sz="933"/>
          </a:p>
        </p:txBody>
      </p:sp>
      <p:sp>
        <p:nvSpPr>
          <p:cNvPr id="99" name="Google Shape;99;p1" descr="Graphic 12"/>
          <p:cNvSpPr/>
          <p:nvPr/>
        </p:nvSpPr>
        <p:spPr>
          <a:xfrm>
            <a:off x="9170826" y="3788807"/>
            <a:ext cx="2764473" cy="2248154"/>
          </a:xfrm>
          <a:custGeom>
            <a:avLst/>
            <a:gdLst/>
            <a:ahLst/>
            <a:cxnLst/>
            <a:rect l="l" t="t" r="r" b="b"/>
            <a:pathLst>
              <a:path w="5528945" h="4496308" extrusionOk="0">
                <a:moveTo>
                  <a:pt x="0" y="0"/>
                </a:moveTo>
                <a:lnTo>
                  <a:pt x="5528945" y="0"/>
                </a:lnTo>
                <a:lnTo>
                  <a:pt x="5528945" y="4496308"/>
                </a:lnTo>
                <a:lnTo>
                  <a:pt x="0" y="4496308"/>
                </a:lnTo>
                <a:lnTo>
                  <a:pt x="0" y="0"/>
                </a:lnTo>
                <a:close/>
              </a:path>
            </a:pathLst>
          </a:custGeom>
          <a:blipFill rotWithShape="1">
            <a:blip r:embed="rId6">
              <a:alphaModFix/>
            </a:blip>
            <a:stretch>
              <a:fillRect b="-9917"/>
            </a:stretch>
          </a:blipFill>
          <a:ln>
            <a:noFill/>
          </a:ln>
        </p:spPr>
        <p:txBody>
          <a:bodyPr/>
          <a:lstStyle/>
          <a:p>
            <a:endParaRPr lang="el-GR" sz="933"/>
          </a:p>
        </p:txBody>
      </p:sp>
      <p:sp>
        <p:nvSpPr>
          <p:cNvPr id="100" name="Google Shape;100;p1"/>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7">
              <a:alphaModFix/>
            </a:blip>
            <a:stretch>
              <a:fillRect l="-481" r="-480"/>
            </a:stretch>
          </a:blipFill>
          <a:ln>
            <a:noFill/>
          </a:ln>
        </p:spPr>
        <p:txBody>
          <a:bodyPr/>
          <a:lstStyle/>
          <a:p>
            <a:endParaRPr lang="el-GR" sz="933"/>
          </a:p>
        </p:txBody>
      </p:sp>
      <p:sp>
        <p:nvSpPr>
          <p:cNvPr id="101" name="Google Shape;101;p1"/>
          <p:cNvSpPr/>
          <p:nvPr/>
        </p:nvSpPr>
        <p:spPr>
          <a:xfrm>
            <a:off x="3598686" y="3632651"/>
            <a:ext cx="1626161" cy="282212"/>
          </a:xfrm>
          <a:custGeom>
            <a:avLst/>
            <a:gdLst/>
            <a:ahLst/>
            <a:cxnLst/>
            <a:rect l="l" t="t" r="r" b="b"/>
            <a:pathLst>
              <a:path w="2439242" h="423318" extrusionOk="0">
                <a:moveTo>
                  <a:pt x="0" y="0"/>
                </a:moveTo>
                <a:lnTo>
                  <a:pt x="2439242" y="0"/>
                </a:lnTo>
                <a:lnTo>
                  <a:pt x="2439242" y="423319"/>
                </a:lnTo>
                <a:lnTo>
                  <a:pt x="0" y="423319"/>
                </a:lnTo>
                <a:lnTo>
                  <a:pt x="0" y="0"/>
                </a:lnTo>
                <a:close/>
              </a:path>
            </a:pathLst>
          </a:custGeom>
          <a:blipFill rotWithShape="1">
            <a:blip r:embed="rId8">
              <a:alphaModFix/>
            </a:blip>
            <a:stretch>
              <a:fillRect r="-57825" b="-177369"/>
            </a:stretch>
          </a:blipFill>
          <a:ln>
            <a:noFill/>
          </a:ln>
        </p:spPr>
        <p:txBody>
          <a:bodyPr/>
          <a:lstStyle/>
          <a:p>
            <a:endParaRPr lang="el-GR" sz="933"/>
          </a:p>
        </p:txBody>
      </p:sp>
      <p:grpSp>
        <p:nvGrpSpPr>
          <p:cNvPr id="102" name="Google Shape;102;p1"/>
          <p:cNvGrpSpPr/>
          <p:nvPr/>
        </p:nvGrpSpPr>
        <p:grpSpPr>
          <a:xfrm>
            <a:off x="204534" y="3180117"/>
            <a:ext cx="11851035" cy="473663"/>
            <a:chOff x="0" y="-9525"/>
            <a:chExt cx="5191447" cy="187130"/>
          </a:xfrm>
        </p:grpSpPr>
        <p:sp>
          <p:nvSpPr>
            <p:cNvPr id="103" name="Google Shape;103;p1"/>
            <p:cNvSpPr/>
            <p:nvPr/>
          </p:nvSpPr>
          <p:spPr>
            <a:xfrm>
              <a:off x="0" y="0"/>
              <a:ext cx="5191447" cy="177605"/>
            </a:xfrm>
            <a:custGeom>
              <a:avLst/>
              <a:gdLst/>
              <a:ahLst/>
              <a:cxnLst/>
              <a:rect l="l" t="t" r="r" b="b"/>
              <a:pathLst>
                <a:path w="5191447" h="177605" extrusionOk="0">
                  <a:moveTo>
                    <a:pt x="0" y="0"/>
                  </a:moveTo>
                  <a:lnTo>
                    <a:pt x="5191447" y="0"/>
                  </a:lnTo>
                  <a:lnTo>
                    <a:pt x="5191447" y="177605"/>
                  </a:lnTo>
                  <a:lnTo>
                    <a:pt x="0" y="177605"/>
                  </a:lnTo>
                  <a:close/>
                </a:path>
              </a:pathLst>
            </a:custGeom>
            <a:solidFill>
              <a:srgbClr val="B7B6BF"/>
            </a:solidFill>
            <a:ln>
              <a:noFill/>
            </a:ln>
          </p:spPr>
          <p:txBody>
            <a:bodyPr/>
            <a:lstStyle/>
            <a:p>
              <a:endParaRPr lang="el-GR" sz="933"/>
            </a:p>
          </p:txBody>
        </p:sp>
        <p:sp>
          <p:nvSpPr>
            <p:cNvPr id="104" name="Google Shape;104;p1"/>
            <p:cNvSpPr txBox="1"/>
            <p:nvPr/>
          </p:nvSpPr>
          <p:spPr>
            <a:xfrm>
              <a:off x="0" y="-9525"/>
              <a:ext cx="5191447" cy="187130"/>
            </a:xfrm>
            <a:prstGeom prst="rect">
              <a:avLst/>
            </a:prstGeom>
            <a:noFill/>
            <a:ln>
              <a:noFill/>
            </a:ln>
          </p:spPr>
          <p:txBody>
            <a:bodyPr spcFirstLastPara="1" wrap="square" lIns="33867" tIns="33867" rIns="33867" bIns="33867" anchor="ctr" anchorCtr="0">
              <a:noAutofit/>
            </a:bodyPr>
            <a:lstStyle/>
            <a:p>
              <a:pPr algn="ctr">
                <a:lnSpc>
                  <a:spcPct val="144000"/>
                </a:lnSpc>
              </a:pPr>
              <a:endParaRPr sz="1200">
                <a:solidFill>
                  <a:schemeClr val="dk1"/>
                </a:solidFill>
                <a:latin typeface="Calibri"/>
                <a:ea typeface="Calibri"/>
                <a:cs typeface="Calibri"/>
                <a:sym typeface="Calibri"/>
              </a:endParaRPr>
            </a:p>
          </p:txBody>
        </p:sp>
      </p:grpSp>
      <p:sp>
        <p:nvSpPr>
          <p:cNvPr id="105" name="Google Shape;105;p1"/>
          <p:cNvSpPr txBox="1"/>
          <p:nvPr/>
        </p:nvSpPr>
        <p:spPr>
          <a:xfrm>
            <a:off x="451297" y="3178820"/>
            <a:ext cx="11484031" cy="2796086"/>
          </a:xfrm>
          <a:prstGeom prst="rect">
            <a:avLst/>
          </a:prstGeom>
          <a:noFill/>
          <a:ln>
            <a:noFill/>
          </a:ln>
        </p:spPr>
        <p:txBody>
          <a:bodyPr spcFirstLastPara="1" wrap="square" lIns="0" tIns="0" rIns="0" bIns="0" anchor="t" anchorCtr="0">
            <a:spAutoFit/>
          </a:bodyPr>
          <a:lstStyle/>
          <a:p>
            <a:pPr>
              <a:lnSpc>
                <a:spcPct val="107985"/>
              </a:lnSpc>
            </a:pPr>
            <a:r>
              <a:rPr lang="el-GR" sz="2933" b="1" dirty="0">
                <a:solidFill>
                  <a:srgbClr val="5BAE53"/>
                </a:solidFill>
                <a:latin typeface="Calibri"/>
                <a:ea typeface="Calibri"/>
                <a:cs typeface="Calibri"/>
                <a:sym typeface="Calibri"/>
              </a:rPr>
              <a:t>Ενεργοί πολίτες μέσω εικονικού τουρισμού με τη βοήθεια του </a:t>
            </a:r>
            <a:r>
              <a:rPr lang="en-US" sz="2933" b="1" dirty="0">
                <a:solidFill>
                  <a:srgbClr val="5BAE53"/>
                </a:solidFill>
                <a:latin typeface="Calibri"/>
                <a:ea typeface="Calibri"/>
                <a:cs typeface="Calibri"/>
                <a:sym typeface="Calibri"/>
              </a:rPr>
              <a:t>Minecraft</a:t>
            </a:r>
            <a:endParaRPr sz="800" dirty="0"/>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p:txBody>
      </p:sp>
      <p:sp>
        <p:nvSpPr>
          <p:cNvPr id="106" name="Google Shape;106;p1"/>
          <p:cNvSpPr txBox="1"/>
          <p:nvPr/>
        </p:nvSpPr>
        <p:spPr>
          <a:xfrm>
            <a:off x="2796643" y="3599548"/>
            <a:ext cx="3230247" cy="316240"/>
          </a:xfrm>
          <a:prstGeom prst="rect">
            <a:avLst/>
          </a:prstGeom>
          <a:noFill/>
          <a:ln>
            <a:noFill/>
          </a:ln>
        </p:spPr>
        <p:txBody>
          <a:bodyPr spcFirstLastPara="1" wrap="square" lIns="0" tIns="0" rIns="0" bIns="0" anchor="t" anchorCtr="0">
            <a:spAutoFit/>
          </a:bodyPr>
          <a:lstStyle/>
          <a:p>
            <a:pPr algn="ctr">
              <a:lnSpc>
                <a:spcPct val="107985"/>
              </a:lnSpc>
            </a:pPr>
            <a:r>
              <a:rPr lang="el-GR" sz="1903" b="1" dirty="0">
                <a:latin typeface="Calibri"/>
                <a:ea typeface="Calibri"/>
                <a:cs typeface="Calibri"/>
                <a:sym typeface="Calibri"/>
              </a:rPr>
              <a:t>Αριθμός έργου</a:t>
            </a:r>
            <a:endParaRPr sz="933"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2"/>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116" name="Google Shape;116;p2" descr="Gráfico 6"/>
          <p:cNvSpPr/>
          <p:nvPr/>
        </p:nvSpPr>
        <p:spPr>
          <a:xfrm>
            <a:off x="0" y="-12700"/>
            <a:ext cx="12192000" cy="6036945"/>
          </a:xfrm>
          <a:custGeom>
            <a:avLst/>
            <a:gdLst/>
            <a:ahLst/>
            <a:cxnLst/>
            <a:rect l="l" t="t" r="r" b="b"/>
            <a:pathLst>
              <a:path w="24384000" h="12073890" extrusionOk="0">
                <a:moveTo>
                  <a:pt x="0" y="0"/>
                </a:moveTo>
                <a:lnTo>
                  <a:pt x="24384000" y="0"/>
                </a:lnTo>
                <a:lnTo>
                  <a:pt x="24384000" y="12073890"/>
                </a:lnTo>
                <a:lnTo>
                  <a:pt x="0" y="12073890"/>
                </a:lnTo>
                <a:lnTo>
                  <a:pt x="0" y="0"/>
                </a:lnTo>
                <a:close/>
              </a:path>
            </a:pathLst>
          </a:custGeom>
          <a:blipFill rotWithShape="1">
            <a:blip r:embed="rId3">
              <a:alphaModFix/>
            </a:blip>
            <a:stretch>
              <a:fillRect b="-21415"/>
            </a:stretch>
          </a:blipFill>
          <a:ln>
            <a:noFill/>
          </a:ln>
        </p:spPr>
        <p:txBody>
          <a:bodyPr/>
          <a:lstStyle/>
          <a:p>
            <a:endParaRPr lang="el-GR" sz="933"/>
          </a:p>
        </p:txBody>
      </p:sp>
      <p:sp>
        <p:nvSpPr>
          <p:cNvPr id="117" name="Google Shape;117;p2"/>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119" name="Google Shape;119;p2"/>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8DC2EE"/>
          </a:solidFill>
          <a:ln>
            <a:noFill/>
          </a:ln>
        </p:spPr>
        <p:txBody>
          <a:bodyPr/>
          <a:lstStyle/>
          <a:p>
            <a:endParaRPr lang="el-GR" sz="933"/>
          </a:p>
        </p:txBody>
      </p:sp>
      <p:sp>
        <p:nvSpPr>
          <p:cNvPr id="120" name="Google Shape;120;p2" descr="Gráfico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4">
              <a:alphaModFix/>
            </a:blip>
            <a:stretch>
              <a:fillRect b="-60"/>
            </a:stretch>
          </a:blipFill>
          <a:ln>
            <a:noFill/>
          </a:ln>
        </p:spPr>
        <p:txBody>
          <a:bodyPr/>
          <a:lstStyle/>
          <a:p>
            <a:endParaRPr lang="el-GR" sz="933"/>
          </a:p>
        </p:txBody>
      </p:sp>
      <p:sp>
        <p:nvSpPr>
          <p:cNvPr id="121" name="Google Shape;121;p2" descr="Gráfico 12"/>
          <p:cNvSpPr/>
          <p:nvPr/>
        </p:nvSpPr>
        <p:spPr>
          <a:xfrm>
            <a:off x="9170826" y="3788807"/>
            <a:ext cx="2764473" cy="2248154"/>
          </a:xfrm>
          <a:custGeom>
            <a:avLst/>
            <a:gdLst/>
            <a:ahLst/>
            <a:cxnLst/>
            <a:rect l="l" t="t" r="r" b="b"/>
            <a:pathLst>
              <a:path w="5528945" h="4496308" extrusionOk="0">
                <a:moveTo>
                  <a:pt x="0" y="0"/>
                </a:moveTo>
                <a:lnTo>
                  <a:pt x="5528945" y="0"/>
                </a:lnTo>
                <a:lnTo>
                  <a:pt x="5528945" y="4496308"/>
                </a:lnTo>
                <a:lnTo>
                  <a:pt x="0" y="4496308"/>
                </a:lnTo>
                <a:lnTo>
                  <a:pt x="0" y="0"/>
                </a:lnTo>
                <a:close/>
              </a:path>
            </a:pathLst>
          </a:custGeom>
          <a:blipFill rotWithShape="1">
            <a:blip r:embed="rId5">
              <a:alphaModFix/>
            </a:blip>
            <a:stretch>
              <a:fillRect b="-9917"/>
            </a:stretch>
          </a:blipFill>
          <a:ln>
            <a:noFill/>
          </a:ln>
        </p:spPr>
        <p:txBody>
          <a:bodyPr/>
          <a:lstStyle/>
          <a:p>
            <a:endParaRPr lang="el-GR" sz="933"/>
          </a:p>
        </p:txBody>
      </p:sp>
      <p:grpSp>
        <p:nvGrpSpPr>
          <p:cNvPr id="122" name="Google Shape;122;p2"/>
          <p:cNvGrpSpPr/>
          <p:nvPr/>
        </p:nvGrpSpPr>
        <p:grpSpPr>
          <a:xfrm>
            <a:off x="374726" y="2165218"/>
            <a:ext cx="6914701" cy="1353150"/>
            <a:chOff x="0" y="-38100"/>
            <a:chExt cx="13829401" cy="2706300"/>
          </a:xfrm>
        </p:grpSpPr>
        <p:sp>
          <p:nvSpPr>
            <p:cNvPr id="123" name="Google Shape;123;p2"/>
            <p:cNvSpPr/>
            <p:nvPr/>
          </p:nvSpPr>
          <p:spPr>
            <a:xfrm>
              <a:off x="0" y="0"/>
              <a:ext cx="13829401" cy="2668200"/>
            </a:xfrm>
            <a:custGeom>
              <a:avLst/>
              <a:gdLst/>
              <a:ahLst/>
              <a:cxnLst/>
              <a:rect l="l" t="t" r="r" b="b"/>
              <a:pathLst>
                <a:path w="13829401" h="2668200" extrusionOk="0">
                  <a:moveTo>
                    <a:pt x="0" y="0"/>
                  </a:moveTo>
                  <a:lnTo>
                    <a:pt x="13829401" y="0"/>
                  </a:lnTo>
                  <a:lnTo>
                    <a:pt x="13829401" y="2668200"/>
                  </a:lnTo>
                  <a:lnTo>
                    <a:pt x="0" y="2668200"/>
                  </a:lnTo>
                  <a:close/>
                </a:path>
              </a:pathLst>
            </a:custGeom>
            <a:solidFill>
              <a:srgbClr val="000000">
                <a:alpha val="0"/>
              </a:srgbClr>
            </a:solidFill>
            <a:ln>
              <a:noFill/>
            </a:ln>
          </p:spPr>
          <p:txBody>
            <a:bodyPr/>
            <a:lstStyle/>
            <a:p>
              <a:endParaRPr lang="el-GR" sz="933"/>
            </a:p>
          </p:txBody>
        </p:sp>
        <p:sp>
          <p:nvSpPr>
            <p:cNvPr id="124" name="Google Shape;124;p2"/>
            <p:cNvSpPr txBox="1"/>
            <p:nvPr/>
          </p:nvSpPr>
          <p:spPr>
            <a:xfrm>
              <a:off x="0" y="-38100"/>
              <a:ext cx="13829400" cy="2706300"/>
            </a:xfrm>
            <a:prstGeom prst="rect">
              <a:avLst/>
            </a:prstGeom>
            <a:noFill/>
            <a:ln>
              <a:noFill/>
            </a:ln>
          </p:spPr>
          <p:txBody>
            <a:bodyPr spcFirstLastPara="1" wrap="square" lIns="0" tIns="0" rIns="0" bIns="0" anchor="ctr" anchorCtr="0">
              <a:noAutofit/>
            </a:bodyPr>
            <a:lstStyle/>
            <a:p>
              <a:pPr>
                <a:lnSpc>
                  <a:spcPct val="129000"/>
                </a:lnSpc>
              </a:pPr>
              <a:r>
                <a:rPr lang="el-GR" sz="3600" dirty="0">
                  <a:solidFill>
                    <a:srgbClr val="70C573"/>
                  </a:solidFill>
                  <a:latin typeface="Press Start 2P"/>
                  <a:cs typeface="Press Start 2P"/>
                  <a:sym typeface="Press Start 2P"/>
                </a:rPr>
                <a:t>Συμμετοχή της κοινότητας</a:t>
              </a:r>
              <a:endParaRPr lang="el-GR" sz="1050" dirty="0"/>
            </a:p>
          </p:txBody>
        </p:sp>
      </p:grpSp>
      <p:grpSp>
        <p:nvGrpSpPr>
          <p:cNvPr id="125" name="Google Shape;125;p2"/>
          <p:cNvGrpSpPr/>
          <p:nvPr/>
        </p:nvGrpSpPr>
        <p:grpSpPr>
          <a:xfrm>
            <a:off x="396368" y="3651962"/>
            <a:ext cx="9268332" cy="1311882"/>
            <a:chOff x="0" y="-38100"/>
            <a:chExt cx="18536664" cy="2623764"/>
          </a:xfrm>
        </p:grpSpPr>
        <p:sp>
          <p:nvSpPr>
            <p:cNvPr id="126" name="Google Shape;126;p2"/>
            <p:cNvSpPr/>
            <p:nvPr/>
          </p:nvSpPr>
          <p:spPr>
            <a:xfrm>
              <a:off x="0" y="0"/>
              <a:ext cx="13786114" cy="2585664"/>
            </a:xfrm>
            <a:custGeom>
              <a:avLst/>
              <a:gdLst/>
              <a:ahLst/>
              <a:cxnLst/>
              <a:rect l="l" t="t" r="r" b="b"/>
              <a:pathLst>
                <a:path w="13786114" h="2585664" extrusionOk="0">
                  <a:moveTo>
                    <a:pt x="0" y="0"/>
                  </a:moveTo>
                  <a:lnTo>
                    <a:pt x="13786114" y="0"/>
                  </a:lnTo>
                  <a:lnTo>
                    <a:pt x="13786114" y="2585664"/>
                  </a:lnTo>
                  <a:lnTo>
                    <a:pt x="0" y="2585664"/>
                  </a:lnTo>
                  <a:close/>
                </a:path>
              </a:pathLst>
            </a:custGeom>
            <a:solidFill>
              <a:srgbClr val="000000">
                <a:alpha val="0"/>
              </a:srgbClr>
            </a:solidFill>
            <a:ln>
              <a:noFill/>
            </a:ln>
          </p:spPr>
          <p:txBody>
            <a:bodyPr/>
            <a:lstStyle/>
            <a:p>
              <a:endParaRPr lang="el-GR" sz="933"/>
            </a:p>
          </p:txBody>
        </p:sp>
        <p:sp>
          <p:nvSpPr>
            <p:cNvPr id="127" name="Google Shape;127;p2"/>
            <p:cNvSpPr txBox="1"/>
            <p:nvPr/>
          </p:nvSpPr>
          <p:spPr>
            <a:xfrm>
              <a:off x="0" y="-38100"/>
              <a:ext cx="18536664" cy="2623764"/>
            </a:xfrm>
            <a:prstGeom prst="rect">
              <a:avLst/>
            </a:prstGeom>
            <a:noFill/>
            <a:ln>
              <a:noFill/>
            </a:ln>
          </p:spPr>
          <p:txBody>
            <a:bodyPr spcFirstLastPara="1" wrap="square" lIns="0" tIns="0" rIns="0" bIns="0" anchor="ctr" anchorCtr="0">
              <a:noAutofit/>
            </a:bodyPr>
            <a:lstStyle/>
            <a:p>
              <a:pPr>
                <a:lnSpc>
                  <a:spcPct val="108000"/>
                </a:lnSpc>
              </a:pPr>
              <a:r>
                <a:rPr lang="el-GR" sz="2600" i="1" dirty="0">
                  <a:solidFill>
                    <a:srgbClr val="D1E7F8"/>
                  </a:solidFill>
                  <a:latin typeface="Calibri"/>
                  <a:ea typeface="Calibri"/>
                  <a:cs typeface="Calibri"/>
                  <a:sym typeface="Calibri"/>
                </a:rPr>
                <a:t>4.3 Οικοδόμηση Κοινοτικών Συνεργασιών</a:t>
              </a:r>
              <a:endParaRPr sz="933" dirty="0"/>
            </a:p>
          </p:txBody>
        </p:sp>
      </p:grpSp>
      <p:sp>
        <p:nvSpPr>
          <p:cNvPr id="128" name="Google Shape;128;p2"/>
          <p:cNvSpPr txBox="1"/>
          <p:nvPr/>
        </p:nvSpPr>
        <p:spPr>
          <a:xfrm>
            <a:off x="2912802" y="6175537"/>
            <a:ext cx="7982621" cy="574260"/>
          </a:xfrm>
          <a:prstGeom prst="rect">
            <a:avLst/>
          </a:prstGeom>
          <a:noFill/>
          <a:ln>
            <a:noFill/>
          </a:ln>
        </p:spPr>
        <p:txBody>
          <a:bodyPr spcFirstLastPara="1" wrap="square" lIns="0" tIns="0" rIns="0" bIns="0" anchor="t" anchorCtr="0">
            <a:spAutoFit/>
          </a:bodyPr>
          <a:lstStyle/>
          <a:p>
            <a:r>
              <a:rPr lang="el-GR" sz="933" dirty="0"/>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 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    </a:t>
            </a:r>
            <a:r>
              <a:rPr lang="en-US" sz="933" dirty="0"/>
              <a:t>[</a:t>
            </a:r>
            <a:r>
              <a:rPr lang="el-GR" sz="933" dirty="0"/>
              <a:t>Αριθμός έργου</a:t>
            </a:r>
            <a:r>
              <a:rPr lang="en-US" sz="933" dirty="0"/>
              <a:t>: 2023-1-CY02-KA220-YOU-000154272]</a:t>
            </a:r>
            <a:endParaRPr lang="el-GR" sz="933" dirty="0"/>
          </a:p>
        </p:txBody>
      </p:sp>
      <p:pic>
        <p:nvPicPr>
          <p:cNvPr id="2" name="Picture 1" descr="Blue text on a white background&#10;&#10;AI-generated content may be incorrect.">
            <a:extLst>
              <a:ext uri="{FF2B5EF4-FFF2-40B4-BE49-F238E27FC236}">
                <a16:creationId xmlns:a16="http://schemas.microsoft.com/office/drawing/2014/main" id="{27D24719-45D6-6D8F-2FCA-2BD74A16E081}"/>
              </a:ext>
            </a:extLst>
          </p:cNvPr>
          <p:cNvPicPr>
            <a:picLocks noChangeAspect="1"/>
          </p:cNvPicPr>
          <p:nvPr/>
        </p:nvPicPr>
        <p:blipFill>
          <a:blip r:embed="rId6"/>
          <a:stretch>
            <a:fillRect/>
          </a:stretch>
        </p:blipFill>
        <p:spPr>
          <a:xfrm>
            <a:off x="401324" y="6222959"/>
            <a:ext cx="2404065" cy="40440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3"/>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138" name="Google Shape;138;p3" descr="Imagen 1"/>
          <p:cNvSpPr/>
          <p:nvPr/>
        </p:nvSpPr>
        <p:spPr>
          <a:xfrm>
            <a:off x="0" y="1931"/>
            <a:ext cx="12192000" cy="6035040"/>
          </a:xfrm>
          <a:custGeom>
            <a:avLst/>
            <a:gdLst/>
            <a:ahLst/>
            <a:cxnLst/>
            <a:rect l="l" t="t" r="r" b="b"/>
            <a:pathLst>
              <a:path w="24384000" h="12070080" extrusionOk="0">
                <a:moveTo>
                  <a:pt x="0" y="0"/>
                </a:moveTo>
                <a:lnTo>
                  <a:pt x="24384000" y="0"/>
                </a:lnTo>
                <a:lnTo>
                  <a:pt x="24384000" y="12070080"/>
                </a:lnTo>
                <a:lnTo>
                  <a:pt x="0" y="12070080"/>
                </a:lnTo>
                <a:lnTo>
                  <a:pt x="0" y="0"/>
                </a:lnTo>
                <a:close/>
              </a:path>
            </a:pathLst>
          </a:custGeom>
          <a:blipFill rotWithShape="1">
            <a:blip r:embed="rId3">
              <a:alphaModFix/>
            </a:blip>
            <a:stretch>
              <a:fillRect/>
            </a:stretch>
          </a:blipFill>
          <a:ln>
            <a:noFill/>
          </a:ln>
        </p:spPr>
        <p:txBody>
          <a:bodyPr/>
          <a:lstStyle/>
          <a:p>
            <a:endParaRPr lang="el-GR" sz="933"/>
          </a:p>
        </p:txBody>
      </p:sp>
      <p:sp>
        <p:nvSpPr>
          <p:cNvPr id="139" name="Google Shape;139;p3"/>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140" name="Google Shape;140;p3"/>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A56793"/>
          </a:solidFill>
          <a:ln>
            <a:noFill/>
          </a:ln>
        </p:spPr>
        <p:txBody>
          <a:bodyPr/>
          <a:lstStyle/>
          <a:p>
            <a:endParaRPr lang="el-GR" sz="933"/>
          </a:p>
        </p:txBody>
      </p:sp>
      <p:sp>
        <p:nvSpPr>
          <p:cNvPr id="141" name="Google Shape;141;p3" descr="Imagen 8"/>
          <p:cNvSpPr/>
          <p:nvPr/>
        </p:nvSpPr>
        <p:spPr>
          <a:xfrm>
            <a:off x="9411124" y="4636374"/>
            <a:ext cx="993521" cy="1399159"/>
          </a:xfrm>
          <a:custGeom>
            <a:avLst/>
            <a:gdLst/>
            <a:ahLst/>
            <a:cxnLst/>
            <a:rect l="l" t="t" r="r" b="b"/>
            <a:pathLst>
              <a:path w="1987042" h="2798318" extrusionOk="0">
                <a:moveTo>
                  <a:pt x="0" y="0"/>
                </a:moveTo>
                <a:lnTo>
                  <a:pt x="1987042" y="0"/>
                </a:lnTo>
                <a:lnTo>
                  <a:pt x="1987042" y="2798318"/>
                </a:lnTo>
                <a:lnTo>
                  <a:pt x="0" y="2798318"/>
                </a:lnTo>
                <a:lnTo>
                  <a:pt x="0" y="0"/>
                </a:lnTo>
                <a:close/>
              </a:path>
            </a:pathLst>
          </a:custGeom>
          <a:blipFill rotWithShape="1">
            <a:blip r:embed="rId4">
              <a:alphaModFix/>
            </a:blip>
            <a:stretch>
              <a:fillRect l="-33565" t="-60278" r="-126776" b="-4678"/>
            </a:stretch>
          </a:blipFill>
          <a:ln>
            <a:noFill/>
          </a:ln>
        </p:spPr>
        <p:txBody>
          <a:bodyPr/>
          <a:lstStyle/>
          <a:p>
            <a:endParaRPr lang="el-GR" sz="933"/>
          </a:p>
        </p:txBody>
      </p:sp>
      <p:sp>
        <p:nvSpPr>
          <p:cNvPr id="142" name="Google Shape;142;p3" descr="Imagen 3"/>
          <p:cNvSpPr/>
          <p:nvPr/>
        </p:nvSpPr>
        <p:spPr>
          <a:xfrm>
            <a:off x="10204515" y="3758932"/>
            <a:ext cx="1384935" cy="2276603"/>
          </a:xfrm>
          <a:custGeom>
            <a:avLst/>
            <a:gdLst/>
            <a:ahLst/>
            <a:cxnLst/>
            <a:rect l="l" t="t" r="r" b="b"/>
            <a:pathLst>
              <a:path w="2769870" h="4553204" extrusionOk="0">
                <a:moveTo>
                  <a:pt x="0" y="0"/>
                </a:moveTo>
                <a:lnTo>
                  <a:pt x="2769870" y="0"/>
                </a:lnTo>
                <a:lnTo>
                  <a:pt x="2769870" y="4553204"/>
                </a:lnTo>
                <a:lnTo>
                  <a:pt x="0" y="4553204"/>
                </a:lnTo>
                <a:lnTo>
                  <a:pt x="0" y="0"/>
                </a:lnTo>
                <a:close/>
              </a:path>
            </a:pathLst>
          </a:custGeom>
          <a:blipFill rotWithShape="1">
            <a:blip r:embed="rId5">
              <a:alphaModFix/>
            </a:blip>
            <a:stretch>
              <a:fillRect l="-140922" r="-59053" b="-63129"/>
            </a:stretch>
          </a:blipFill>
          <a:ln>
            <a:noFill/>
          </a:ln>
        </p:spPr>
        <p:txBody>
          <a:bodyPr/>
          <a:lstStyle/>
          <a:p>
            <a:endParaRPr lang="el-GR" sz="933"/>
          </a:p>
        </p:txBody>
      </p:sp>
      <p:sp>
        <p:nvSpPr>
          <p:cNvPr id="143" name="Google Shape;143;p3" descr="Gráfico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6">
              <a:alphaModFix/>
            </a:blip>
            <a:stretch>
              <a:fillRect b="-60"/>
            </a:stretch>
          </a:blipFill>
          <a:ln>
            <a:noFill/>
          </a:ln>
        </p:spPr>
        <p:txBody>
          <a:bodyPr/>
          <a:lstStyle/>
          <a:p>
            <a:endParaRPr lang="el-GR" sz="933"/>
          </a:p>
        </p:txBody>
      </p:sp>
      <p:sp>
        <p:nvSpPr>
          <p:cNvPr id="145" name="Google Shape;145;p3"/>
          <p:cNvSpPr txBox="1"/>
          <p:nvPr/>
        </p:nvSpPr>
        <p:spPr>
          <a:xfrm>
            <a:off x="2912802" y="6175537"/>
            <a:ext cx="7982621" cy="574260"/>
          </a:xfrm>
          <a:prstGeom prst="rect">
            <a:avLst/>
          </a:prstGeom>
          <a:noFill/>
          <a:ln>
            <a:noFill/>
          </a:ln>
        </p:spPr>
        <p:txBody>
          <a:bodyPr spcFirstLastPara="1" wrap="square" lIns="0" tIns="0" rIns="0" bIns="0" anchor="t" anchorCtr="0">
            <a:spAutoFit/>
          </a:bodyPr>
          <a:lstStyle/>
          <a:p>
            <a:r>
              <a:rPr lang="el-GR" sz="933" dirty="0"/>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 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    </a:t>
            </a:r>
            <a:r>
              <a:rPr lang="en-US" sz="933" dirty="0"/>
              <a:t>[</a:t>
            </a:r>
            <a:r>
              <a:rPr lang="el-GR" sz="933" dirty="0"/>
              <a:t>Αριθμός έργου</a:t>
            </a:r>
            <a:r>
              <a:rPr lang="en-US" sz="933" dirty="0"/>
              <a:t>: 2023-1-CY02-KA220-YOU-000154272]</a:t>
            </a:r>
            <a:endParaRPr lang="el-GR" sz="933" dirty="0"/>
          </a:p>
        </p:txBody>
      </p:sp>
      <p:grpSp>
        <p:nvGrpSpPr>
          <p:cNvPr id="146" name="Google Shape;146;p3"/>
          <p:cNvGrpSpPr/>
          <p:nvPr/>
        </p:nvGrpSpPr>
        <p:grpSpPr>
          <a:xfrm>
            <a:off x="401325" y="2171426"/>
            <a:ext cx="9281700" cy="1360050"/>
            <a:chOff x="0" y="-38100"/>
            <a:chExt cx="18563400" cy="2720100"/>
          </a:xfrm>
        </p:grpSpPr>
        <p:sp>
          <p:nvSpPr>
            <p:cNvPr id="147" name="Google Shape;147;p3"/>
            <p:cNvSpPr/>
            <p:nvPr/>
          </p:nvSpPr>
          <p:spPr>
            <a:xfrm>
              <a:off x="0" y="0"/>
              <a:ext cx="18563400" cy="2682000"/>
            </a:xfrm>
            <a:custGeom>
              <a:avLst/>
              <a:gdLst/>
              <a:ahLst/>
              <a:cxnLst/>
              <a:rect l="l" t="t" r="r" b="b"/>
              <a:pathLst>
                <a:path w="18563400" h="2682000" extrusionOk="0">
                  <a:moveTo>
                    <a:pt x="0" y="0"/>
                  </a:moveTo>
                  <a:lnTo>
                    <a:pt x="18563400" y="0"/>
                  </a:lnTo>
                  <a:lnTo>
                    <a:pt x="18563400" y="2682000"/>
                  </a:lnTo>
                  <a:lnTo>
                    <a:pt x="0" y="2682000"/>
                  </a:lnTo>
                  <a:close/>
                </a:path>
              </a:pathLst>
            </a:custGeom>
            <a:solidFill>
              <a:srgbClr val="000000">
                <a:alpha val="0"/>
              </a:srgbClr>
            </a:solidFill>
            <a:ln>
              <a:noFill/>
            </a:ln>
          </p:spPr>
          <p:txBody>
            <a:bodyPr/>
            <a:lstStyle/>
            <a:p>
              <a:endParaRPr lang="el-GR" sz="933"/>
            </a:p>
          </p:txBody>
        </p:sp>
        <p:sp>
          <p:nvSpPr>
            <p:cNvPr id="148" name="Google Shape;148;p3"/>
            <p:cNvSpPr txBox="1"/>
            <p:nvPr/>
          </p:nvSpPr>
          <p:spPr>
            <a:xfrm>
              <a:off x="0" y="-38100"/>
              <a:ext cx="18563400" cy="2720100"/>
            </a:xfrm>
            <a:prstGeom prst="rect">
              <a:avLst/>
            </a:prstGeom>
            <a:noFill/>
            <a:ln>
              <a:noFill/>
            </a:ln>
          </p:spPr>
          <p:txBody>
            <a:bodyPr spcFirstLastPara="1" wrap="square" lIns="0" tIns="0" rIns="0" bIns="0" anchor="ctr" anchorCtr="0">
              <a:noAutofit/>
            </a:bodyPr>
            <a:lstStyle/>
            <a:p>
              <a:pPr>
                <a:lnSpc>
                  <a:spcPct val="108000"/>
                </a:lnSpc>
              </a:pPr>
              <a:r>
                <a:rPr lang="el-GR" sz="2800" b="1" dirty="0">
                  <a:solidFill>
                    <a:srgbClr val="70C573"/>
                  </a:solidFill>
                  <a:latin typeface="Calibri"/>
                  <a:ea typeface="Calibri"/>
                  <a:cs typeface="Calibri"/>
                  <a:sym typeface="Calibri"/>
                </a:rPr>
                <a:t>Στόχοι</a:t>
              </a:r>
              <a:r>
                <a:rPr lang="en-US" sz="2800" b="1" dirty="0">
                  <a:solidFill>
                    <a:srgbClr val="70C573"/>
                  </a:solidFill>
                  <a:latin typeface="Calibri"/>
                  <a:ea typeface="Calibri"/>
                  <a:cs typeface="Calibri"/>
                  <a:sym typeface="Calibri"/>
                </a:rPr>
                <a:t>:</a:t>
              </a:r>
              <a:endParaRPr sz="933" dirty="0"/>
            </a:p>
          </p:txBody>
        </p:sp>
      </p:grpSp>
      <p:sp>
        <p:nvSpPr>
          <p:cNvPr id="150" name="Google Shape;150;p3"/>
          <p:cNvSpPr/>
          <p:nvPr/>
        </p:nvSpPr>
        <p:spPr>
          <a:xfrm>
            <a:off x="-319285" y="4288569"/>
            <a:ext cx="6893100" cy="1292700"/>
          </a:xfrm>
          <a:custGeom>
            <a:avLst/>
            <a:gdLst/>
            <a:ahLst/>
            <a:cxnLst/>
            <a:rect l="l" t="t" r="r" b="b"/>
            <a:pathLst>
              <a:path w="13786200" h="2585400" extrusionOk="0">
                <a:moveTo>
                  <a:pt x="0" y="0"/>
                </a:moveTo>
                <a:lnTo>
                  <a:pt x="13786200" y="0"/>
                </a:lnTo>
                <a:lnTo>
                  <a:pt x="13786200" y="2585400"/>
                </a:lnTo>
                <a:lnTo>
                  <a:pt x="0" y="2585400"/>
                </a:lnTo>
                <a:close/>
              </a:path>
            </a:pathLst>
          </a:custGeom>
          <a:solidFill>
            <a:srgbClr val="000000">
              <a:alpha val="0"/>
            </a:srgbClr>
          </a:solidFill>
          <a:ln>
            <a:noFill/>
          </a:ln>
        </p:spPr>
        <p:txBody>
          <a:bodyPr/>
          <a:lstStyle/>
          <a:p>
            <a:endParaRPr lang="el-GR" sz="933"/>
          </a:p>
        </p:txBody>
      </p:sp>
      <p:pic>
        <p:nvPicPr>
          <p:cNvPr id="5" name="Picture 4" descr="Blue text on a white background&#10;&#10;AI-generated content may be incorrect.">
            <a:extLst>
              <a:ext uri="{FF2B5EF4-FFF2-40B4-BE49-F238E27FC236}">
                <a16:creationId xmlns:a16="http://schemas.microsoft.com/office/drawing/2014/main" id="{EBC2404E-CC84-B64C-784B-0A5DD92CB4B4}"/>
              </a:ext>
            </a:extLst>
          </p:cNvPr>
          <p:cNvPicPr>
            <a:picLocks noChangeAspect="1"/>
          </p:cNvPicPr>
          <p:nvPr/>
        </p:nvPicPr>
        <p:blipFill>
          <a:blip r:embed="rId7"/>
          <a:stretch>
            <a:fillRect/>
          </a:stretch>
        </p:blipFill>
        <p:spPr>
          <a:xfrm>
            <a:off x="401324" y="6222959"/>
            <a:ext cx="2404065" cy="404403"/>
          </a:xfrm>
          <a:prstGeom prst="rect">
            <a:avLst/>
          </a:prstGeom>
        </p:spPr>
      </p:pic>
      <p:pic>
        <p:nvPicPr>
          <p:cNvPr id="2" name="Picture 1">
            <a:extLst>
              <a:ext uri="{FF2B5EF4-FFF2-40B4-BE49-F238E27FC236}">
                <a16:creationId xmlns:a16="http://schemas.microsoft.com/office/drawing/2014/main" id="{1F58B34B-1E30-319A-E4A3-ABD512E97DF8}"/>
              </a:ext>
            </a:extLst>
          </p:cNvPr>
          <p:cNvPicPr>
            <a:picLocks noChangeAspect="1"/>
          </p:cNvPicPr>
          <p:nvPr/>
        </p:nvPicPr>
        <p:blipFill>
          <a:blip r:embed="rId8"/>
          <a:stretch>
            <a:fillRect/>
          </a:stretch>
        </p:blipFill>
        <p:spPr>
          <a:xfrm>
            <a:off x="158180" y="3604318"/>
            <a:ext cx="6937849" cy="135952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3"/>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lvl="0">
              <a:buSzPts val="3800"/>
            </a:pPr>
            <a:r>
              <a:rPr lang="el" dirty="0"/>
              <a:t>Τι είναι μια Κοινοτική Συνεργασία;</a:t>
            </a:r>
            <a:endParaRPr dirty="0"/>
          </a:p>
        </p:txBody>
      </p:sp>
      <p:sp>
        <p:nvSpPr>
          <p:cNvPr id="104" name="Google Shape;104;p3"/>
          <p:cNvSpPr txBox="1">
            <a:spLocks noGrp="1"/>
          </p:cNvSpPr>
          <p:nvPr>
            <p:ph type="body" idx="1"/>
          </p:nvPr>
        </p:nvSpPr>
        <p:spPr>
          <a:xfrm>
            <a:off x="2468354" y="1297997"/>
            <a:ext cx="6580112" cy="960707"/>
          </a:xfrm>
          <a:prstGeom prst="rect">
            <a:avLst/>
          </a:prstGeom>
          <a:noFill/>
          <a:ln>
            <a:noFill/>
          </a:ln>
        </p:spPr>
        <p:txBody>
          <a:bodyPr spcFirstLastPara="1" wrap="square" lIns="45700" tIns="45700" rIns="45700" bIns="45700" anchor="t" anchorCtr="0">
            <a:normAutofit fontScale="85000" lnSpcReduction="10000"/>
          </a:bodyPr>
          <a:lstStyle/>
          <a:p>
            <a:pPr marL="0" lvl="0" indent="0" algn="ctr">
              <a:lnSpc>
                <a:spcPct val="107916"/>
              </a:lnSpc>
              <a:spcBef>
                <a:spcPts val="900"/>
              </a:spcBef>
            </a:pPr>
            <a:r>
              <a:rPr lang="el" sz="2200" b="1" dirty="0">
                <a:solidFill>
                  <a:schemeClr val="accent6"/>
                </a:solidFill>
              </a:rPr>
              <a:t>Οι κοινοτικές συνεργασίες ενώνουν ανθρώπους, οργανισμούς και πόρους για την από κοινού επίλυση προβλημάτων.</a:t>
            </a:r>
            <a:endParaRPr sz="2200" b="1" dirty="0">
              <a:solidFill>
                <a:schemeClr val="accent6"/>
              </a:solidFill>
            </a:endParaRPr>
          </a:p>
        </p:txBody>
      </p:sp>
      <p:graphicFrame>
        <p:nvGraphicFramePr>
          <p:cNvPr id="3" name="Diagram 2">
            <a:extLst>
              <a:ext uri="{FF2B5EF4-FFF2-40B4-BE49-F238E27FC236}">
                <a16:creationId xmlns:a16="http://schemas.microsoft.com/office/drawing/2014/main" id="{3D78CBDA-D057-B936-3835-AB57E1E0B79A}"/>
              </a:ext>
            </a:extLst>
          </p:cNvPr>
          <p:cNvGraphicFramePr/>
          <p:nvPr>
            <p:extLst>
              <p:ext uri="{D42A27DB-BD31-4B8C-83A1-F6EECF244321}">
                <p14:modId xmlns:p14="http://schemas.microsoft.com/office/powerpoint/2010/main" val="2384576851"/>
              </p:ext>
            </p:extLst>
          </p:nvPr>
        </p:nvGraphicFramePr>
        <p:xfrm>
          <a:off x="397301" y="1439333"/>
          <a:ext cx="11397397"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4"/>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fontScale="90000"/>
          </a:bodyPr>
          <a:lstStyle/>
          <a:p>
            <a:pPr lvl="0">
              <a:buSzPts val="3800"/>
            </a:pPr>
            <a:r>
              <a:rPr lang="el" dirty="0"/>
              <a:t>Γιατί τα Κοινοτικά Έργα Λειτουργούν Καλύτερα σε Συνεργασίες;</a:t>
            </a:r>
            <a:endParaRPr sz="3800" b="0" i="0" u="none" strike="noStrike" cap="none" dirty="0">
              <a:solidFill>
                <a:srgbClr val="F2F2F2"/>
              </a:solidFill>
              <a:latin typeface="Calibri"/>
              <a:ea typeface="Calibri"/>
              <a:cs typeface="Calibri"/>
              <a:sym typeface="Calibri"/>
            </a:endParaRPr>
          </a:p>
        </p:txBody>
      </p:sp>
      <p:graphicFrame>
        <p:nvGraphicFramePr>
          <p:cNvPr id="2" name="Diagram 1">
            <a:extLst>
              <a:ext uri="{FF2B5EF4-FFF2-40B4-BE49-F238E27FC236}">
                <a16:creationId xmlns:a16="http://schemas.microsoft.com/office/drawing/2014/main" id="{6CBB1BDE-554D-16DC-3B13-5BCE085D8585}"/>
              </a:ext>
            </a:extLst>
          </p:cNvPr>
          <p:cNvGraphicFramePr/>
          <p:nvPr>
            <p:extLst>
              <p:ext uri="{D42A27DB-BD31-4B8C-83A1-F6EECF244321}">
                <p14:modId xmlns:p14="http://schemas.microsoft.com/office/powerpoint/2010/main" val="973799977"/>
              </p:ext>
            </p:extLst>
          </p:nvPr>
        </p:nvGraphicFramePr>
        <p:xfrm>
          <a:off x="5491708" y="1094980"/>
          <a:ext cx="5419678"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26" name="Picture 2" descr="a person holding two pieces of a puzzle">
            <a:extLst>
              <a:ext uri="{FF2B5EF4-FFF2-40B4-BE49-F238E27FC236}">
                <a16:creationId xmlns:a16="http://schemas.microsoft.com/office/drawing/2014/main" id="{E6B374A1-7366-66B4-D3CD-ECE59D3EF02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8226" y="1637731"/>
            <a:ext cx="5670645" cy="378043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g2d3f02dfa91_0_48"/>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lvl="0">
              <a:buSzPts val="3800"/>
            </a:pPr>
            <a:r>
              <a:rPr lang="el" dirty="0"/>
              <a:t>Στοιχεία Ισχυρών Συνεργασιών</a:t>
            </a:r>
            <a:endParaRPr sz="3800" b="0" i="0" u="none" strike="noStrike" cap="none" dirty="0">
              <a:solidFill>
                <a:srgbClr val="F2F2F2"/>
              </a:solidFill>
              <a:latin typeface="Calibri"/>
              <a:ea typeface="Calibri"/>
              <a:cs typeface="Calibri"/>
              <a:sym typeface="Calibri"/>
            </a:endParaRPr>
          </a:p>
        </p:txBody>
      </p:sp>
      <p:graphicFrame>
        <p:nvGraphicFramePr>
          <p:cNvPr id="5" name="Diagram 4">
            <a:extLst>
              <a:ext uri="{FF2B5EF4-FFF2-40B4-BE49-F238E27FC236}">
                <a16:creationId xmlns:a16="http://schemas.microsoft.com/office/drawing/2014/main" id="{A094B7B2-A2E2-011A-21B8-1E7C66E73A36}"/>
              </a:ext>
            </a:extLst>
          </p:cNvPr>
          <p:cNvGraphicFramePr/>
          <p:nvPr>
            <p:extLst>
              <p:ext uri="{D42A27DB-BD31-4B8C-83A1-F6EECF244321}">
                <p14:modId xmlns:p14="http://schemas.microsoft.com/office/powerpoint/2010/main" val="3917804215"/>
              </p:ext>
            </p:extLst>
          </p:nvPr>
        </p:nvGraphicFramePr>
        <p:xfrm>
          <a:off x="2032000" y="958502"/>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5"/>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fontScale="90000"/>
          </a:bodyPr>
          <a:lstStyle/>
          <a:p>
            <a:pPr lvl="0">
              <a:buSzPts val="3800"/>
            </a:pPr>
            <a:r>
              <a:rPr lang="el" b="1" dirty="0"/>
              <a:t>Στρατηγικές για την οικοδόμηση και τη διατήρηση κοινοτικών συνεργασιών</a:t>
            </a:r>
            <a:endParaRPr dirty="0"/>
          </a:p>
        </p:txBody>
      </p:sp>
      <p:graphicFrame>
        <p:nvGraphicFramePr>
          <p:cNvPr id="5" name="Table 4">
            <a:extLst>
              <a:ext uri="{FF2B5EF4-FFF2-40B4-BE49-F238E27FC236}">
                <a16:creationId xmlns:a16="http://schemas.microsoft.com/office/drawing/2014/main" id="{C515EFDD-405D-2F2B-B2E1-B56E9222B1A3}"/>
              </a:ext>
            </a:extLst>
          </p:cNvPr>
          <p:cNvGraphicFramePr>
            <a:graphicFrameLocks noGrp="1"/>
          </p:cNvGraphicFramePr>
          <p:nvPr>
            <p:extLst>
              <p:ext uri="{D42A27DB-BD31-4B8C-83A1-F6EECF244321}">
                <p14:modId xmlns:p14="http://schemas.microsoft.com/office/powerpoint/2010/main" val="2160100362"/>
              </p:ext>
            </p:extLst>
          </p:nvPr>
        </p:nvGraphicFramePr>
        <p:xfrm>
          <a:off x="397042" y="973984"/>
          <a:ext cx="11213433" cy="5922889"/>
        </p:xfrm>
        <a:graphic>
          <a:graphicData uri="http://schemas.openxmlformats.org/drawingml/2006/table">
            <a:tbl>
              <a:tblPr firstRow="1" bandRow="1">
                <a:tableStyleId>{5C22544A-7EE6-4342-B048-85BDC9FD1C3A}</a:tableStyleId>
              </a:tblPr>
              <a:tblGrid>
                <a:gridCol w="3737811">
                  <a:extLst>
                    <a:ext uri="{9D8B030D-6E8A-4147-A177-3AD203B41FA5}">
                      <a16:colId xmlns:a16="http://schemas.microsoft.com/office/drawing/2014/main" val="3929553435"/>
                    </a:ext>
                  </a:extLst>
                </a:gridCol>
                <a:gridCol w="3737811">
                  <a:extLst>
                    <a:ext uri="{9D8B030D-6E8A-4147-A177-3AD203B41FA5}">
                      <a16:colId xmlns:a16="http://schemas.microsoft.com/office/drawing/2014/main" val="619911818"/>
                    </a:ext>
                  </a:extLst>
                </a:gridCol>
                <a:gridCol w="3737811">
                  <a:extLst>
                    <a:ext uri="{9D8B030D-6E8A-4147-A177-3AD203B41FA5}">
                      <a16:colId xmlns:a16="http://schemas.microsoft.com/office/drawing/2014/main" val="2116139862"/>
                    </a:ext>
                  </a:extLst>
                </a:gridCol>
              </a:tblGrid>
              <a:tr h="691853">
                <a:tc>
                  <a:txBody>
                    <a:bodyPr/>
                    <a:lstStyle/>
                    <a:p>
                      <a:pPr algn="ctr"/>
                      <a:r>
                        <a:rPr lang="el" sz="1600" b="1" dirty="0"/>
                        <a:t>Στρατηγική</a:t>
                      </a:r>
                    </a:p>
                  </a:txBody>
                  <a:tcPr anchor="ctr"/>
                </a:tc>
                <a:tc>
                  <a:txBody>
                    <a:bodyPr/>
                    <a:lstStyle/>
                    <a:p>
                      <a:pPr algn="ctr"/>
                      <a:r>
                        <a:rPr lang="el" b="1" dirty="0"/>
                        <a:t>Τι περιλαμβάνει</a:t>
                      </a:r>
                      <a:endParaRPr lang="en-GB" dirty="0"/>
                    </a:p>
                  </a:txBody>
                  <a:tcPr anchor="ctr"/>
                </a:tc>
                <a:tc>
                  <a:txBody>
                    <a:bodyPr/>
                    <a:lstStyle/>
                    <a:p>
                      <a:pPr algn="ctr"/>
                      <a:r>
                        <a:rPr lang="el" b="1" dirty="0"/>
                        <a:t>Γιατί έχει σημασία</a:t>
                      </a:r>
                      <a:endParaRPr lang="en-GB" dirty="0"/>
                    </a:p>
                  </a:txBody>
                  <a:tcPr anchor="ctr"/>
                </a:tc>
                <a:extLst>
                  <a:ext uri="{0D108BD9-81ED-4DB2-BD59-A6C34878D82A}">
                    <a16:rowId xmlns:a16="http://schemas.microsoft.com/office/drawing/2014/main" val="1501886593"/>
                  </a:ext>
                </a:extLst>
              </a:tr>
              <a:tr h="957056">
                <a:tc>
                  <a:txBody>
                    <a:bodyPr/>
                    <a:lstStyle/>
                    <a:p>
                      <a:pPr algn="ctr"/>
                      <a:r>
                        <a:rPr lang="el" sz="1600" b="1" dirty="0"/>
                        <a:t>1. Διεξαγωγή Αξιολόγησης Αναγκών</a:t>
                      </a:r>
                    </a:p>
                  </a:txBody>
                  <a:tcPr anchor="ctr"/>
                </a:tc>
                <a:tc>
                  <a:txBody>
                    <a:bodyPr/>
                    <a:lstStyle/>
                    <a:p>
                      <a:pPr algn="ctr"/>
                      <a:r>
                        <a:rPr lang="el" sz="1600" dirty="0"/>
                        <a:t>Έρευνες, συνεντεύξεις ή φόρουμ κοινότητας για την κατανόηση των τοπικών προτεραιοτήτων και ζητημάτων</a:t>
                      </a:r>
                    </a:p>
                  </a:txBody>
                  <a:tcPr anchor="ctr"/>
                </a:tc>
                <a:tc>
                  <a:txBody>
                    <a:bodyPr/>
                    <a:lstStyle/>
                    <a:p>
                      <a:pPr algn="ctr"/>
                      <a:r>
                        <a:rPr lang="el" sz="1600" dirty="0"/>
                        <a:t>Διασφαλίζει ότι η συνεργασία αντιμετωπίζει πραγματικές ανησυχίες και περιλαμβάνει τα σχετικά ενδιαφερόμενα μέρη</a:t>
                      </a:r>
                    </a:p>
                  </a:txBody>
                  <a:tcPr anchor="ctr"/>
                </a:tc>
                <a:extLst>
                  <a:ext uri="{0D108BD9-81ED-4DB2-BD59-A6C34878D82A}">
                    <a16:rowId xmlns:a16="http://schemas.microsoft.com/office/drawing/2014/main" val="1528720877"/>
                  </a:ext>
                </a:extLst>
              </a:tr>
              <a:tr h="957056">
                <a:tc>
                  <a:txBody>
                    <a:bodyPr/>
                    <a:lstStyle/>
                    <a:p>
                      <a:pPr algn="ctr"/>
                      <a:r>
                        <a:rPr lang="el" sz="1600" b="1" dirty="0"/>
                        <a:t>2. Προσέλκυσε τους κατάλληλους συνεργάτες</a:t>
                      </a:r>
                    </a:p>
                  </a:txBody>
                  <a:tcPr anchor="ctr"/>
                </a:tc>
                <a:tc>
                  <a:txBody>
                    <a:bodyPr/>
                    <a:lstStyle/>
                    <a:p>
                      <a:pPr algn="ctr"/>
                      <a:r>
                        <a:rPr lang="el" sz="1600" dirty="0"/>
                        <a:t>Συμμετοχή οργανισμών ή ατόμων με κοινές αξίες, σχετικές δεξιότητες ή τοπική επιρροή</a:t>
                      </a:r>
                    </a:p>
                  </a:txBody>
                  <a:tcPr anchor="ctr"/>
                </a:tc>
                <a:tc>
                  <a:txBody>
                    <a:bodyPr/>
                    <a:lstStyle/>
                    <a:p>
                      <a:pPr algn="ctr"/>
                      <a:r>
                        <a:rPr lang="el" sz="1600" dirty="0"/>
                        <a:t>Ενισχύει την αποτελεσματικότητα και τη νομιμότητα της πρωτοβουλίας</a:t>
                      </a:r>
                    </a:p>
                  </a:txBody>
                  <a:tcPr anchor="ctr"/>
                </a:tc>
                <a:extLst>
                  <a:ext uri="{0D108BD9-81ED-4DB2-BD59-A6C34878D82A}">
                    <a16:rowId xmlns:a16="http://schemas.microsoft.com/office/drawing/2014/main" val="2653722249"/>
                  </a:ext>
                </a:extLst>
              </a:tr>
              <a:tr h="738300">
                <a:tc>
                  <a:txBody>
                    <a:bodyPr/>
                    <a:lstStyle/>
                    <a:p>
                      <a:pPr algn="ctr"/>
                      <a:r>
                        <a:rPr lang="el" sz="1600" b="1" dirty="0"/>
                        <a:t>3. Δημιουργήστε μια Συμφωνία Συνεργασίας</a:t>
                      </a:r>
                    </a:p>
                  </a:txBody>
                  <a:tcPr anchor="ctr"/>
                </a:tc>
                <a:tc>
                  <a:txBody>
                    <a:bodyPr/>
                    <a:lstStyle/>
                    <a:p>
                      <a:pPr algn="ctr"/>
                      <a:r>
                        <a:rPr lang="el" sz="1600" dirty="0"/>
                        <a:t>Επισημοποιήστε τους ρόλους, τις ευθύνες και τις προσδοκίες γραπτώς</a:t>
                      </a:r>
                    </a:p>
                  </a:txBody>
                  <a:tcPr anchor="ctr"/>
                </a:tc>
                <a:tc>
                  <a:txBody>
                    <a:bodyPr/>
                    <a:lstStyle/>
                    <a:p>
                      <a:pPr algn="ctr"/>
                      <a:r>
                        <a:rPr lang="el" sz="1600" dirty="0"/>
                        <a:t>Αποτρέπει τη σύγχυση, ενισχύει την υπευθυνότητα και θέτει σαφείς στόχους</a:t>
                      </a:r>
                    </a:p>
                  </a:txBody>
                  <a:tcPr anchor="ctr"/>
                </a:tc>
                <a:extLst>
                  <a:ext uri="{0D108BD9-81ED-4DB2-BD59-A6C34878D82A}">
                    <a16:rowId xmlns:a16="http://schemas.microsoft.com/office/drawing/2014/main" val="2705703456"/>
                  </a:ext>
                </a:extLst>
              </a:tr>
              <a:tr h="738300">
                <a:tc>
                  <a:txBody>
                    <a:bodyPr/>
                    <a:lstStyle/>
                    <a:p>
                      <a:pPr algn="ctr"/>
                      <a:r>
                        <a:rPr lang="el" sz="1600" b="1" dirty="0"/>
                        <a:t>4. Διατηρήστε συνεχή επικοινωνία</a:t>
                      </a:r>
                    </a:p>
                  </a:txBody>
                  <a:tcPr anchor="ctr"/>
                </a:tc>
                <a:tc>
                  <a:txBody>
                    <a:bodyPr/>
                    <a:lstStyle/>
                    <a:p>
                      <a:pPr algn="ctr"/>
                      <a:r>
                        <a:rPr lang="el" sz="1600" dirty="0"/>
                        <a:t>Τακτικά check-in, κύκλοι ανατροφοδότησης και συζητήσεις χωρίς αποκλεισμούς</a:t>
                      </a:r>
                    </a:p>
                  </a:txBody>
                  <a:tcPr anchor="ctr"/>
                </a:tc>
                <a:tc>
                  <a:txBody>
                    <a:bodyPr/>
                    <a:lstStyle/>
                    <a:p>
                      <a:pPr algn="ctr"/>
                      <a:r>
                        <a:rPr lang="el" sz="1600" dirty="0"/>
                        <a:t>Διατηρεί τους συνεργάτες ενημερωμένους, παρακινημένους και ευθυγραμμισμένους</a:t>
                      </a:r>
                    </a:p>
                  </a:txBody>
                  <a:tcPr anchor="ctr"/>
                </a:tc>
                <a:extLst>
                  <a:ext uri="{0D108BD9-81ED-4DB2-BD59-A6C34878D82A}">
                    <a16:rowId xmlns:a16="http://schemas.microsoft.com/office/drawing/2014/main" val="2045071642"/>
                  </a:ext>
                </a:extLst>
              </a:tr>
              <a:tr h="738300">
                <a:tc>
                  <a:txBody>
                    <a:bodyPr/>
                    <a:lstStyle/>
                    <a:p>
                      <a:pPr algn="ctr"/>
                      <a:r>
                        <a:rPr lang="el" sz="1600" b="1" dirty="0"/>
                        <a:t>5. Αξιολόγηση και Προσαρμογή</a:t>
                      </a:r>
                    </a:p>
                  </a:txBody>
                  <a:tcPr anchor="ctr"/>
                </a:tc>
                <a:tc>
                  <a:txBody>
                    <a:bodyPr/>
                    <a:lstStyle/>
                    <a:p>
                      <a:pPr algn="ctr"/>
                      <a:r>
                        <a:rPr lang="el" sz="1600" dirty="0"/>
                        <a:t>Παρακολούθηση της προόδου, συλλογή σχολίων και αναθεώρηση σχεδίων όπως απαιτείται</a:t>
                      </a:r>
                    </a:p>
                  </a:txBody>
                  <a:tcPr anchor="ctr"/>
                </a:tc>
                <a:tc>
                  <a:txBody>
                    <a:bodyPr/>
                    <a:lstStyle/>
                    <a:p>
                      <a:pPr algn="ctr"/>
                      <a:r>
                        <a:rPr lang="el" sz="1600" dirty="0"/>
                        <a:t>Προωθεί την ευελιξία και βοηθά στην αντιμετώπιση απροσδόκητων προκλήσεων</a:t>
                      </a:r>
                    </a:p>
                  </a:txBody>
                  <a:tcPr anchor="ctr"/>
                </a:tc>
                <a:extLst>
                  <a:ext uri="{0D108BD9-81ED-4DB2-BD59-A6C34878D82A}">
                    <a16:rowId xmlns:a16="http://schemas.microsoft.com/office/drawing/2014/main" val="764981272"/>
                  </a:ext>
                </a:extLst>
              </a:tr>
              <a:tr h="738300">
                <a:tc>
                  <a:txBody>
                    <a:bodyPr/>
                    <a:lstStyle/>
                    <a:p>
                      <a:pPr algn="ctr"/>
                      <a:r>
                        <a:rPr lang="el" sz="1600" b="1" dirty="0"/>
                        <a:t>6. Γιορτάστε την επιτυχία μαζί</a:t>
                      </a:r>
                    </a:p>
                  </a:txBody>
                  <a:tcPr anchor="ctr"/>
                </a:tc>
                <a:tc>
                  <a:txBody>
                    <a:bodyPr/>
                    <a:lstStyle/>
                    <a:p>
                      <a:pPr algn="ctr"/>
                      <a:r>
                        <a:rPr lang="el" sz="1600" dirty="0"/>
                        <a:t>Αναγνωρίστε τα ορόσημα δημόσια ή εντός της ομάδας, μοιραστείτε ιστορίες αντίκτυπου</a:t>
                      </a:r>
                    </a:p>
                  </a:txBody>
                  <a:tcPr anchor="ctr"/>
                </a:tc>
                <a:tc>
                  <a:txBody>
                    <a:bodyPr/>
                    <a:lstStyle/>
                    <a:p>
                      <a:pPr algn="ctr"/>
                      <a:r>
                        <a:rPr lang="el" sz="1600" dirty="0"/>
                        <a:t>Χτίζει το ηθικό, εμβαθύνει τις σχέσεις και ενισχύει την αίσθηση της κοινοτικής κυριότητας</a:t>
                      </a:r>
                    </a:p>
                  </a:txBody>
                  <a:tcPr anchor="ctr"/>
                </a:tc>
                <a:extLst>
                  <a:ext uri="{0D108BD9-81ED-4DB2-BD59-A6C34878D82A}">
                    <a16:rowId xmlns:a16="http://schemas.microsoft.com/office/drawing/2014/main" val="3218701237"/>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14">
          <a:extLst>
            <a:ext uri="{FF2B5EF4-FFF2-40B4-BE49-F238E27FC236}">
              <a16:creationId xmlns:a16="http://schemas.microsoft.com/office/drawing/2014/main" id="{0DACA5EC-8BAE-781F-67D1-0C9518BBBEA3}"/>
            </a:ext>
          </a:extLst>
        </p:cNvPr>
        <p:cNvGrpSpPr/>
        <p:nvPr/>
      </p:nvGrpSpPr>
      <p:grpSpPr>
        <a:xfrm>
          <a:off x="0" y="0"/>
          <a:ext cx="0" cy="0"/>
          <a:chOff x="0" y="0"/>
          <a:chExt cx="0" cy="0"/>
        </a:xfrm>
      </p:grpSpPr>
      <p:sp>
        <p:nvSpPr>
          <p:cNvPr id="315" name="Google Shape;315;p14">
            <a:extLst>
              <a:ext uri="{FF2B5EF4-FFF2-40B4-BE49-F238E27FC236}">
                <a16:creationId xmlns:a16="http://schemas.microsoft.com/office/drawing/2014/main" id="{87CFAF6B-92DD-5617-5CA5-6CBA409B5562}"/>
              </a:ext>
            </a:extLst>
          </p:cNvPr>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316" name="Google Shape;316;p14">
            <a:extLst>
              <a:ext uri="{FF2B5EF4-FFF2-40B4-BE49-F238E27FC236}">
                <a16:creationId xmlns:a16="http://schemas.microsoft.com/office/drawing/2014/main" id="{BC9B896F-3EDA-0AE4-7825-E2EE0D4B01FF}"/>
              </a:ext>
            </a:extLst>
          </p:cNvPr>
          <p:cNvSpPr/>
          <p:nvPr/>
        </p:nvSpPr>
        <p:spPr>
          <a:xfrm>
            <a:off x="2172707" y="2913643"/>
            <a:ext cx="7839457" cy="45720"/>
          </a:xfrm>
          <a:custGeom>
            <a:avLst/>
            <a:gdLst/>
            <a:ahLst/>
            <a:cxnLst/>
            <a:rect l="l" t="t" r="r" b="b"/>
            <a:pathLst>
              <a:path w="15678913" h="91440" extrusionOk="0">
                <a:moveTo>
                  <a:pt x="15678913" y="0"/>
                </a:moveTo>
                <a:lnTo>
                  <a:pt x="0" y="0"/>
                </a:lnTo>
                <a:lnTo>
                  <a:pt x="0" y="91440"/>
                </a:lnTo>
                <a:lnTo>
                  <a:pt x="15678913" y="91440"/>
                </a:lnTo>
                <a:close/>
              </a:path>
            </a:pathLst>
          </a:custGeom>
          <a:solidFill>
            <a:srgbClr val="70C573"/>
          </a:solidFill>
          <a:ln>
            <a:noFill/>
          </a:ln>
        </p:spPr>
        <p:txBody>
          <a:bodyPr/>
          <a:lstStyle/>
          <a:p>
            <a:endParaRPr lang="el-GR" sz="933"/>
          </a:p>
        </p:txBody>
      </p:sp>
      <p:sp>
        <p:nvSpPr>
          <p:cNvPr id="317" name="Google Shape;317;p14" descr="Imagen 14">
            <a:extLst>
              <a:ext uri="{FF2B5EF4-FFF2-40B4-BE49-F238E27FC236}">
                <a16:creationId xmlns:a16="http://schemas.microsoft.com/office/drawing/2014/main" id="{0CB84D9E-F322-E568-AF72-9EE66A15EE04}"/>
              </a:ext>
            </a:extLst>
          </p:cNvPr>
          <p:cNvSpPr/>
          <p:nvPr/>
        </p:nvSpPr>
        <p:spPr>
          <a:xfrm>
            <a:off x="2313452" y="3804382"/>
            <a:ext cx="1741742" cy="1747202"/>
          </a:xfrm>
          <a:custGeom>
            <a:avLst/>
            <a:gdLst/>
            <a:ahLst/>
            <a:cxnLst/>
            <a:rect l="l" t="t" r="r" b="b"/>
            <a:pathLst>
              <a:path w="3483483" h="3494405" extrusionOk="0">
                <a:moveTo>
                  <a:pt x="0" y="0"/>
                </a:moveTo>
                <a:lnTo>
                  <a:pt x="3483483" y="0"/>
                </a:lnTo>
                <a:lnTo>
                  <a:pt x="3483483" y="3494405"/>
                </a:lnTo>
                <a:lnTo>
                  <a:pt x="0" y="3494405"/>
                </a:lnTo>
                <a:lnTo>
                  <a:pt x="0" y="0"/>
                </a:lnTo>
                <a:close/>
              </a:path>
            </a:pathLst>
          </a:custGeom>
          <a:blipFill rotWithShape="1">
            <a:blip r:embed="rId3">
              <a:alphaModFix/>
            </a:blip>
            <a:stretch>
              <a:fillRect l="-68726" t="-230733" r="-486495" b="-61730"/>
            </a:stretch>
          </a:blipFill>
          <a:ln>
            <a:noFill/>
          </a:ln>
        </p:spPr>
        <p:txBody>
          <a:bodyPr/>
          <a:lstStyle/>
          <a:p>
            <a:endParaRPr lang="el-GR" sz="933"/>
          </a:p>
        </p:txBody>
      </p:sp>
      <p:sp>
        <p:nvSpPr>
          <p:cNvPr id="318" name="Google Shape;318;p14" descr="Imagen 16">
            <a:extLst>
              <a:ext uri="{FF2B5EF4-FFF2-40B4-BE49-F238E27FC236}">
                <a16:creationId xmlns:a16="http://schemas.microsoft.com/office/drawing/2014/main" id="{B4E9A087-E665-1F62-A1C8-B4128337B495}"/>
              </a:ext>
            </a:extLst>
          </p:cNvPr>
          <p:cNvSpPr/>
          <p:nvPr/>
        </p:nvSpPr>
        <p:spPr>
          <a:xfrm>
            <a:off x="5878286" y="3898638"/>
            <a:ext cx="3788220" cy="1985581"/>
          </a:xfrm>
          <a:custGeom>
            <a:avLst/>
            <a:gdLst/>
            <a:ahLst/>
            <a:cxnLst/>
            <a:rect l="l" t="t" r="r" b="b"/>
            <a:pathLst>
              <a:path w="7576439" h="3971163" extrusionOk="0">
                <a:moveTo>
                  <a:pt x="0" y="0"/>
                </a:moveTo>
                <a:lnTo>
                  <a:pt x="7576439" y="0"/>
                </a:lnTo>
                <a:lnTo>
                  <a:pt x="7576439" y="3971163"/>
                </a:lnTo>
                <a:lnTo>
                  <a:pt x="0" y="3971163"/>
                </a:lnTo>
                <a:lnTo>
                  <a:pt x="0" y="0"/>
                </a:lnTo>
                <a:close/>
              </a:path>
            </a:pathLst>
          </a:custGeom>
          <a:blipFill rotWithShape="1">
            <a:blip r:embed="rId3">
              <a:alphaModFix/>
            </a:blip>
            <a:stretch>
              <a:fillRect l="-120457" t="-193345" r="-80829" b="-51994"/>
            </a:stretch>
          </a:blipFill>
          <a:ln>
            <a:noFill/>
          </a:ln>
        </p:spPr>
        <p:txBody>
          <a:bodyPr/>
          <a:lstStyle/>
          <a:p>
            <a:endParaRPr lang="el-GR" sz="933"/>
          </a:p>
        </p:txBody>
      </p:sp>
      <p:sp>
        <p:nvSpPr>
          <p:cNvPr id="319" name="Google Shape;319;p14" descr="Imagen 17">
            <a:extLst>
              <a:ext uri="{FF2B5EF4-FFF2-40B4-BE49-F238E27FC236}">
                <a16:creationId xmlns:a16="http://schemas.microsoft.com/office/drawing/2014/main" id="{57C304F3-B0D2-E120-CB88-8C6E6D6142C5}"/>
              </a:ext>
            </a:extLst>
          </p:cNvPr>
          <p:cNvSpPr/>
          <p:nvPr/>
        </p:nvSpPr>
        <p:spPr>
          <a:xfrm rot="2428976">
            <a:off x="3968131" y="1289075"/>
            <a:ext cx="1010920" cy="1985581"/>
          </a:xfrm>
          <a:custGeom>
            <a:avLst/>
            <a:gdLst/>
            <a:ahLst/>
            <a:cxnLst/>
            <a:rect l="l" t="t" r="r" b="b"/>
            <a:pathLst>
              <a:path w="2021840" h="3971163" extrusionOk="0">
                <a:moveTo>
                  <a:pt x="0" y="0"/>
                </a:moveTo>
                <a:lnTo>
                  <a:pt x="2021840" y="0"/>
                </a:lnTo>
                <a:lnTo>
                  <a:pt x="2021840" y="3971163"/>
                </a:lnTo>
                <a:lnTo>
                  <a:pt x="0" y="3971163"/>
                </a:lnTo>
                <a:lnTo>
                  <a:pt x="0" y="0"/>
                </a:lnTo>
                <a:close/>
              </a:path>
            </a:pathLst>
          </a:custGeom>
          <a:blipFill rotWithShape="1">
            <a:blip r:embed="rId3">
              <a:alphaModFix/>
            </a:blip>
            <a:stretch>
              <a:fillRect l="-726074" t="-193345" r="-302720" b="-51994"/>
            </a:stretch>
          </a:blipFill>
          <a:ln>
            <a:noFill/>
          </a:ln>
        </p:spPr>
        <p:txBody>
          <a:bodyPr/>
          <a:lstStyle/>
          <a:p>
            <a:endParaRPr lang="el-GR" sz="933"/>
          </a:p>
        </p:txBody>
      </p:sp>
      <p:sp>
        <p:nvSpPr>
          <p:cNvPr id="320" name="Google Shape;320;p14" descr="Imagen 18">
            <a:extLst>
              <a:ext uri="{FF2B5EF4-FFF2-40B4-BE49-F238E27FC236}">
                <a16:creationId xmlns:a16="http://schemas.microsoft.com/office/drawing/2014/main" id="{BE50C88A-A8C8-2D93-1241-8FD69F51BD81}"/>
              </a:ext>
            </a:extLst>
          </p:cNvPr>
          <p:cNvSpPr/>
          <p:nvPr/>
        </p:nvSpPr>
        <p:spPr>
          <a:xfrm rot="-9681207">
            <a:off x="1249217" y="3268981"/>
            <a:ext cx="832422" cy="937323"/>
          </a:xfrm>
          <a:custGeom>
            <a:avLst/>
            <a:gdLst/>
            <a:ahLst/>
            <a:cxnLst/>
            <a:rect l="l" t="t" r="r" b="b"/>
            <a:pathLst>
              <a:path w="1664843" h="1874647" extrusionOk="0">
                <a:moveTo>
                  <a:pt x="0" y="0"/>
                </a:moveTo>
                <a:lnTo>
                  <a:pt x="1664843" y="0"/>
                </a:lnTo>
                <a:lnTo>
                  <a:pt x="1664843" y="1874647"/>
                </a:lnTo>
                <a:lnTo>
                  <a:pt x="0" y="1874647"/>
                </a:lnTo>
                <a:lnTo>
                  <a:pt x="0" y="0"/>
                </a:lnTo>
                <a:close/>
              </a:path>
            </a:pathLst>
          </a:custGeom>
          <a:blipFill rotWithShape="1">
            <a:blip r:embed="rId4">
              <a:alphaModFix/>
            </a:blip>
            <a:stretch>
              <a:fillRect l="-2259774" t="-1074415" r="-1063711" b="-654408"/>
            </a:stretch>
          </a:blipFill>
          <a:ln>
            <a:noFill/>
          </a:ln>
        </p:spPr>
        <p:txBody>
          <a:bodyPr/>
          <a:lstStyle/>
          <a:p>
            <a:endParaRPr lang="el-GR" sz="933"/>
          </a:p>
        </p:txBody>
      </p:sp>
      <p:sp>
        <p:nvSpPr>
          <p:cNvPr id="321" name="Google Shape;321;p14" descr="Imagen 19">
            <a:extLst>
              <a:ext uri="{FF2B5EF4-FFF2-40B4-BE49-F238E27FC236}">
                <a16:creationId xmlns:a16="http://schemas.microsoft.com/office/drawing/2014/main" id="{E2561FF5-9906-8733-A541-C57C7E07FC0C}"/>
              </a:ext>
            </a:extLst>
          </p:cNvPr>
          <p:cNvSpPr/>
          <p:nvPr/>
        </p:nvSpPr>
        <p:spPr>
          <a:xfrm rot="-9681207">
            <a:off x="7509900" y="2039069"/>
            <a:ext cx="496761" cy="559372"/>
          </a:xfrm>
          <a:custGeom>
            <a:avLst/>
            <a:gdLst/>
            <a:ahLst/>
            <a:cxnLst/>
            <a:rect l="l" t="t" r="r" b="b"/>
            <a:pathLst>
              <a:path w="993521" h="1118743" extrusionOk="0">
                <a:moveTo>
                  <a:pt x="0" y="0"/>
                </a:moveTo>
                <a:lnTo>
                  <a:pt x="993521" y="0"/>
                </a:lnTo>
                <a:lnTo>
                  <a:pt x="993521" y="1118743"/>
                </a:lnTo>
                <a:lnTo>
                  <a:pt x="0" y="1118743"/>
                </a:lnTo>
                <a:lnTo>
                  <a:pt x="0" y="0"/>
                </a:lnTo>
                <a:close/>
              </a:path>
            </a:pathLst>
          </a:custGeom>
          <a:blipFill rotWithShape="1">
            <a:blip r:embed="rId5">
              <a:alphaModFix/>
            </a:blip>
            <a:stretch>
              <a:fillRect l="-2259002" t="-1077154" r="-1063313" b="-656362"/>
            </a:stretch>
          </a:blipFill>
          <a:ln>
            <a:noFill/>
          </a:ln>
        </p:spPr>
        <p:txBody>
          <a:bodyPr/>
          <a:lstStyle/>
          <a:p>
            <a:endParaRPr lang="el-GR" sz="933"/>
          </a:p>
        </p:txBody>
      </p:sp>
      <p:sp>
        <p:nvSpPr>
          <p:cNvPr id="322" name="Google Shape;322;p14" descr="Imagen 20">
            <a:extLst>
              <a:ext uri="{FF2B5EF4-FFF2-40B4-BE49-F238E27FC236}">
                <a16:creationId xmlns:a16="http://schemas.microsoft.com/office/drawing/2014/main" id="{E81F62F3-FFB6-5A67-D01F-4C943600D110}"/>
              </a:ext>
            </a:extLst>
          </p:cNvPr>
          <p:cNvSpPr/>
          <p:nvPr/>
        </p:nvSpPr>
        <p:spPr>
          <a:xfrm rot="-9681207">
            <a:off x="10299141" y="3261898"/>
            <a:ext cx="598678" cy="674116"/>
          </a:xfrm>
          <a:custGeom>
            <a:avLst/>
            <a:gdLst/>
            <a:ahLst/>
            <a:cxnLst/>
            <a:rect l="l" t="t" r="r" b="b"/>
            <a:pathLst>
              <a:path w="1197356" h="1348232" extrusionOk="0">
                <a:moveTo>
                  <a:pt x="0" y="0"/>
                </a:moveTo>
                <a:lnTo>
                  <a:pt x="1197356" y="0"/>
                </a:lnTo>
                <a:lnTo>
                  <a:pt x="1197356" y="1348232"/>
                </a:lnTo>
                <a:lnTo>
                  <a:pt x="0" y="1348232"/>
                </a:lnTo>
                <a:lnTo>
                  <a:pt x="0" y="0"/>
                </a:lnTo>
                <a:close/>
              </a:path>
            </a:pathLst>
          </a:custGeom>
          <a:blipFill rotWithShape="1">
            <a:blip r:embed="rId6">
              <a:alphaModFix/>
            </a:blip>
            <a:stretch>
              <a:fillRect l="-2259002" t="-1075792" r="-1063313" b="-655375"/>
            </a:stretch>
          </a:blipFill>
          <a:ln>
            <a:noFill/>
          </a:ln>
        </p:spPr>
        <p:txBody>
          <a:bodyPr/>
          <a:lstStyle/>
          <a:p>
            <a:endParaRPr lang="el-GR" sz="933"/>
          </a:p>
        </p:txBody>
      </p:sp>
      <p:sp>
        <p:nvSpPr>
          <p:cNvPr id="323" name="Google Shape;323;p14" descr="Imagen 21">
            <a:extLst>
              <a:ext uri="{FF2B5EF4-FFF2-40B4-BE49-F238E27FC236}">
                <a16:creationId xmlns:a16="http://schemas.microsoft.com/office/drawing/2014/main" id="{D9AD2CDE-9824-00B4-3252-2E951C68935B}"/>
              </a:ext>
            </a:extLst>
          </p:cNvPr>
          <p:cNvSpPr/>
          <p:nvPr/>
        </p:nvSpPr>
        <p:spPr>
          <a:xfrm rot="-9681207">
            <a:off x="1726268" y="4118509"/>
            <a:ext cx="332994" cy="374967"/>
          </a:xfrm>
          <a:custGeom>
            <a:avLst/>
            <a:gdLst/>
            <a:ahLst/>
            <a:cxnLst/>
            <a:rect l="l" t="t" r="r" b="b"/>
            <a:pathLst>
              <a:path w="665988" h="749935" extrusionOk="0">
                <a:moveTo>
                  <a:pt x="0" y="0"/>
                </a:moveTo>
                <a:lnTo>
                  <a:pt x="665988" y="0"/>
                </a:lnTo>
                <a:lnTo>
                  <a:pt x="665988" y="749935"/>
                </a:lnTo>
                <a:lnTo>
                  <a:pt x="0" y="749935"/>
                </a:lnTo>
                <a:lnTo>
                  <a:pt x="0" y="0"/>
                </a:lnTo>
                <a:close/>
              </a:path>
            </a:pathLst>
          </a:custGeom>
          <a:blipFill rotWithShape="1">
            <a:blip r:embed="rId7">
              <a:alphaModFix/>
            </a:blip>
            <a:stretch>
              <a:fillRect l="-2259002" t="-1075989" r="-1063313" b="-655513"/>
            </a:stretch>
          </a:blipFill>
          <a:ln>
            <a:noFill/>
          </a:ln>
        </p:spPr>
        <p:txBody>
          <a:bodyPr/>
          <a:lstStyle/>
          <a:p>
            <a:endParaRPr lang="el-GR" sz="933"/>
          </a:p>
        </p:txBody>
      </p:sp>
      <p:sp>
        <p:nvSpPr>
          <p:cNvPr id="324" name="Google Shape;324;p14" descr="Imagen 22">
            <a:extLst>
              <a:ext uri="{FF2B5EF4-FFF2-40B4-BE49-F238E27FC236}">
                <a16:creationId xmlns:a16="http://schemas.microsoft.com/office/drawing/2014/main" id="{867805CF-26B5-C118-7954-5263F1119602}"/>
              </a:ext>
            </a:extLst>
          </p:cNvPr>
          <p:cNvSpPr/>
          <p:nvPr/>
        </p:nvSpPr>
        <p:spPr>
          <a:xfrm rot="-9681207">
            <a:off x="10217898" y="2525467"/>
            <a:ext cx="657797" cy="740665"/>
          </a:xfrm>
          <a:custGeom>
            <a:avLst/>
            <a:gdLst/>
            <a:ahLst/>
            <a:cxnLst/>
            <a:rect l="l" t="t" r="r" b="b"/>
            <a:pathLst>
              <a:path w="1315593" h="1481328" extrusionOk="0">
                <a:moveTo>
                  <a:pt x="0" y="0"/>
                </a:moveTo>
                <a:lnTo>
                  <a:pt x="1315593" y="0"/>
                </a:lnTo>
                <a:lnTo>
                  <a:pt x="1315593" y="1481328"/>
                </a:lnTo>
                <a:lnTo>
                  <a:pt x="0" y="1481328"/>
                </a:lnTo>
                <a:lnTo>
                  <a:pt x="0" y="0"/>
                </a:lnTo>
                <a:close/>
              </a:path>
            </a:pathLst>
          </a:custGeom>
          <a:blipFill rotWithShape="1">
            <a:blip r:embed="rId8">
              <a:alphaModFix/>
            </a:blip>
            <a:stretch>
              <a:fillRect l="-2258198" t="-1078755" r="-1062951" b="-657455"/>
            </a:stretch>
          </a:blipFill>
          <a:ln>
            <a:noFill/>
          </a:ln>
        </p:spPr>
        <p:txBody>
          <a:bodyPr/>
          <a:lstStyle/>
          <a:p>
            <a:endParaRPr lang="el-GR" sz="933"/>
          </a:p>
        </p:txBody>
      </p:sp>
      <p:sp>
        <p:nvSpPr>
          <p:cNvPr id="325" name="Google Shape;325;p14" descr="Imagen 23">
            <a:extLst>
              <a:ext uri="{FF2B5EF4-FFF2-40B4-BE49-F238E27FC236}">
                <a16:creationId xmlns:a16="http://schemas.microsoft.com/office/drawing/2014/main" id="{AF15B856-E1D5-D4B7-F1EE-95A55483A831}"/>
              </a:ext>
            </a:extLst>
          </p:cNvPr>
          <p:cNvSpPr/>
          <p:nvPr/>
        </p:nvSpPr>
        <p:spPr>
          <a:xfrm>
            <a:off x="2075232" y="1213682"/>
            <a:ext cx="2065338" cy="2148141"/>
          </a:xfrm>
          <a:custGeom>
            <a:avLst/>
            <a:gdLst/>
            <a:ahLst/>
            <a:cxnLst/>
            <a:rect l="l" t="t" r="r" b="b"/>
            <a:pathLst>
              <a:path w="4130675" h="4296283" extrusionOk="0">
                <a:moveTo>
                  <a:pt x="0" y="0"/>
                </a:moveTo>
                <a:lnTo>
                  <a:pt x="4130675" y="0"/>
                </a:lnTo>
                <a:lnTo>
                  <a:pt x="4130675" y="4296283"/>
                </a:lnTo>
                <a:lnTo>
                  <a:pt x="0" y="4296283"/>
                </a:lnTo>
                <a:lnTo>
                  <a:pt x="0" y="0"/>
                </a:lnTo>
                <a:close/>
              </a:path>
            </a:pathLst>
          </a:custGeom>
          <a:blipFill rotWithShape="1">
            <a:blip r:embed="rId9">
              <a:alphaModFix/>
            </a:blip>
            <a:stretch>
              <a:fillRect l="-44240" t="-66314" r="-518142" b="-216563"/>
            </a:stretch>
          </a:blipFill>
          <a:ln>
            <a:noFill/>
          </a:ln>
        </p:spPr>
        <p:txBody>
          <a:bodyPr/>
          <a:lstStyle/>
          <a:p>
            <a:endParaRPr lang="el-GR" sz="933"/>
          </a:p>
        </p:txBody>
      </p:sp>
      <p:sp>
        <p:nvSpPr>
          <p:cNvPr id="326" name="Google Shape;326;p14" descr="Imagen 24">
            <a:extLst>
              <a:ext uri="{FF2B5EF4-FFF2-40B4-BE49-F238E27FC236}">
                <a16:creationId xmlns:a16="http://schemas.microsoft.com/office/drawing/2014/main" id="{7DCE5484-1A01-22AB-583D-F446FD3C6E5F}"/>
              </a:ext>
            </a:extLst>
          </p:cNvPr>
          <p:cNvSpPr/>
          <p:nvPr/>
        </p:nvSpPr>
        <p:spPr>
          <a:xfrm>
            <a:off x="8114596" y="1665720"/>
            <a:ext cx="1733423" cy="1124839"/>
          </a:xfrm>
          <a:custGeom>
            <a:avLst/>
            <a:gdLst/>
            <a:ahLst/>
            <a:cxnLst/>
            <a:rect l="l" t="t" r="r" b="b"/>
            <a:pathLst>
              <a:path w="3466846" h="2249678" extrusionOk="0">
                <a:moveTo>
                  <a:pt x="0" y="0"/>
                </a:moveTo>
                <a:lnTo>
                  <a:pt x="3466846" y="0"/>
                </a:lnTo>
                <a:lnTo>
                  <a:pt x="3466846" y="2249678"/>
                </a:lnTo>
                <a:lnTo>
                  <a:pt x="0" y="2249678"/>
                </a:lnTo>
                <a:lnTo>
                  <a:pt x="0" y="0"/>
                </a:lnTo>
                <a:close/>
              </a:path>
            </a:pathLst>
          </a:custGeom>
          <a:blipFill rotWithShape="1">
            <a:blip r:embed="rId10">
              <a:alphaModFix/>
            </a:blip>
            <a:stretch>
              <a:fillRect l="-215254" t="-50376" r="-104067" b="-237912"/>
            </a:stretch>
          </a:blipFill>
          <a:ln>
            <a:noFill/>
          </a:ln>
        </p:spPr>
        <p:txBody>
          <a:bodyPr/>
          <a:lstStyle/>
          <a:p>
            <a:endParaRPr lang="el-GR" sz="933"/>
          </a:p>
        </p:txBody>
      </p:sp>
      <p:sp>
        <p:nvSpPr>
          <p:cNvPr id="327" name="Google Shape;327;p14" descr="Imagen 1">
            <a:extLst>
              <a:ext uri="{FF2B5EF4-FFF2-40B4-BE49-F238E27FC236}">
                <a16:creationId xmlns:a16="http://schemas.microsoft.com/office/drawing/2014/main" id="{B46EF291-B417-4823-E9F6-E8F5B18945BA}"/>
              </a:ext>
            </a:extLst>
          </p:cNvPr>
          <p:cNvSpPr/>
          <p:nvPr/>
        </p:nvSpPr>
        <p:spPr>
          <a:xfrm>
            <a:off x="1195412" y="6193105"/>
            <a:ext cx="1954594" cy="417195"/>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1">
              <a:alphaModFix/>
            </a:blip>
            <a:stretch>
              <a:fillRect r="-323" b="-5"/>
            </a:stretch>
          </a:blipFill>
          <a:ln>
            <a:noFill/>
          </a:ln>
        </p:spPr>
        <p:txBody>
          <a:bodyPr/>
          <a:lstStyle/>
          <a:p>
            <a:endParaRPr lang="el-GR" sz="933"/>
          </a:p>
        </p:txBody>
      </p:sp>
      <p:sp>
        <p:nvSpPr>
          <p:cNvPr id="328" name="Google Shape;328;p14">
            <a:extLst>
              <a:ext uri="{FF2B5EF4-FFF2-40B4-BE49-F238E27FC236}">
                <a16:creationId xmlns:a16="http://schemas.microsoft.com/office/drawing/2014/main" id="{EEDD77CB-24FF-37E6-13D4-2B2E48E2692A}"/>
              </a:ext>
            </a:extLst>
          </p:cNvPr>
          <p:cNvSpPr txBox="1"/>
          <p:nvPr/>
        </p:nvSpPr>
        <p:spPr>
          <a:xfrm>
            <a:off x="3348218" y="6118782"/>
            <a:ext cx="7982625" cy="553998"/>
          </a:xfrm>
          <a:prstGeom prst="rect">
            <a:avLst/>
          </a:prstGeom>
          <a:noFill/>
          <a:ln>
            <a:noFill/>
          </a:ln>
        </p:spPr>
        <p:txBody>
          <a:bodyPr spcFirstLastPara="1" wrap="square" lIns="0" tIns="0" rIns="0" bIns="0" anchor="t" anchorCtr="0">
            <a:spAutoFit/>
          </a:bodyPr>
          <a:lstStyle/>
          <a:p>
            <a:pPr>
              <a:lnSpc>
                <a:spcPct val="120000"/>
              </a:lnSpc>
            </a:pPr>
            <a:r>
              <a:rPr lang="en-US" sz="1000">
                <a:solidFill>
                  <a:srgbClr val="2C2C2C"/>
                </a:solidFill>
                <a:latin typeface="Calibri"/>
                <a:ea typeface="Calibri"/>
                <a:cs typeface="Calibri"/>
                <a:sym typeface="Calibri"/>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sz="933"/>
          </a:p>
        </p:txBody>
      </p:sp>
      <p:sp>
        <p:nvSpPr>
          <p:cNvPr id="329" name="Google Shape;329;p14">
            <a:extLst>
              <a:ext uri="{FF2B5EF4-FFF2-40B4-BE49-F238E27FC236}">
                <a16:creationId xmlns:a16="http://schemas.microsoft.com/office/drawing/2014/main" id="{22806901-2A5E-205A-1D0F-4DE926120FE5}"/>
              </a:ext>
            </a:extLst>
          </p:cNvPr>
          <p:cNvSpPr/>
          <p:nvPr/>
        </p:nvSpPr>
        <p:spPr>
          <a:xfrm>
            <a:off x="75"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12">
              <a:alphaModFix/>
            </a:blip>
            <a:stretch>
              <a:fillRect l="-481" r="-480"/>
            </a:stretch>
          </a:blipFill>
          <a:ln>
            <a:noFill/>
          </a:ln>
        </p:spPr>
        <p:txBody>
          <a:bodyPr/>
          <a:lstStyle/>
          <a:p>
            <a:endParaRPr lang="el-GR" sz="933"/>
          </a:p>
        </p:txBody>
      </p:sp>
      <p:sp>
        <p:nvSpPr>
          <p:cNvPr id="330" name="Google Shape;330;p14">
            <a:extLst>
              <a:ext uri="{FF2B5EF4-FFF2-40B4-BE49-F238E27FC236}">
                <a16:creationId xmlns:a16="http://schemas.microsoft.com/office/drawing/2014/main" id="{2E376158-8578-EA15-3AAB-E88B8FB9B86D}"/>
              </a:ext>
            </a:extLst>
          </p:cNvPr>
          <p:cNvSpPr/>
          <p:nvPr/>
        </p:nvSpPr>
        <p:spPr>
          <a:xfrm>
            <a:off x="4773455" y="5919231"/>
            <a:ext cx="2566079" cy="547713"/>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3">
              <a:alphaModFix/>
            </a:blip>
            <a:stretch>
              <a:fillRect l="-872" r="-872"/>
            </a:stretch>
          </a:blipFill>
          <a:ln>
            <a:noFill/>
          </a:ln>
        </p:spPr>
        <p:txBody>
          <a:bodyPr/>
          <a:lstStyle/>
          <a:p>
            <a:endParaRPr lang="el-GR" sz="933"/>
          </a:p>
        </p:txBody>
      </p:sp>
      <p:grpSp>
        <p:nvGrpSpPr>
          <p:cNvPr id="331" name="Google Shape;331;p14">
            <a:extLst>
              <a:ext uri="{FF2B5EF4-FFF2-40B4-BE49-F238E27FC236}">
                <a16:creationId xmlns:a16="http://schemas.microsoft.com/office/drawing/2014/main" id="{C0126D08-A3BD-DA9E-9887-DCBF909B641F}"/>
              </a:ext>
            </a:extLst>
          </p:cNvPr>
          <p:cNvGrpSpPr/>
          <p:nvPr/>
        </p:nvGrpSpPr>
        <p:grpSpPr>
          <a:xfrm>
            <a:off x="2411175" y="3087473"/>
            <a:ext cx="7901225" cy="1125141"/>
            <a:chOff x="0" y="-38100"/>
            <a:chExt cx="2908639" cy="444500"/>
          </a:xfrm>
        </p:grpSpPr>
        <p:sp>
          <p:nvSpPr>
            <p:cNvPr id="332" name="Google Shape;332;p14">
              <a:extLst>
                <a:ext uri="{FF2B5EF4-FFF2-40B4-BE49-F238E27FC236}">
                  <a16:creationId xmlns:a16="http://schemas.microsoft.com/office/drawing/2014/main" id="{12334580-6EB9-32BC-3FC4-8297BA19CFC3}"/>
                </a:ext>
              </a:extLst>
            </p:cNvPr>
            <p:cNvSpPr/>
            <p:nvPr/>
          </p:nvSpPr>
          <p:spPr>
            <a:xfrm>
              <a:off x="0" y="0"/>
              <a:ext cx="2908639" cy="406400"/>
            </a:xfrm>
            <a:custGeom>
              <a:avLst/>
              <a:gdLst/>
              <a:ahLst/>
              <a:cxnLst/>
              <a:rect l="l" t="t" r="r" b="b"/>
              <a:pathLst>
                <a:path w="2908639" h="406400" extrusionOk="0">
                  <a:moveTo>
                    <a:pt x="0" y="0"/>
                  </a:moveTo>
                  <a:lnTo>
                    <a:pt x="2908639" y="0"/>
                  </a:lnTo>
                  <a:lnTo>
                    <a:pt x="2908639" y="406400"/>
                  </a:lnTo>
                  <a:lnTo>
                    <a:pt x="0" y="406400"/>
                  </a:lnTo>
                  <a:close/>
                </a:path>
              </a:pathLst>
            </a:custGeom>
            <a:solidFill>
              <a:srgbClr val="BFC2CF"/>
            </a:solidFill>
            <a:ln>
              <a:noFill/>
            </a:ln>
          </p:spPr>
          <p:txBody>
            <a:bodyPr/>
            <a:lstStyle/>
            <a:p>
              <a:endParaRPr lang="el-GR" sz="933"/>
            </a:p>
          </p:txBody>
        </p:sp>
        <p:sp>
          <p:nvSpPr>
            <p:cNvPr id="333" name="Google Shape;333;p14">
              <a:extLst>
                <a:ext uri="{FF2B5EF4-FFF2-40B4-BE49-F238E27FC236}">
                  <a16:creationId xmlns:a16="http://schemas.microsoft.com/office/drawing/2014/main" id="{8813BB40-6A58-6BE0-05F6-FF4A495D941F}"/>
                </a:ext>
              </a:extLst>
            </p:cNvPr>
            <p:cNvSpPr txBox="1"/>
            <p:nvPr/>
          </p:nvSpPr>
          <p:spPr>
            <a:xfrm>
              <a:off x="0" y="-38100"/>
              <a:ext cx="2908639" cy="444500"/>
            </a:xfrm>
            <a:prstGeom prst="rect">
              <a:avLst/>
            </a:prstGeom>
            <a:noFill/>
            <a:ln>
              <a:noFill/>
            </a:ln>
          </p:spPr>
          <p:txBody>
            <a:bodyPr spcFirstLastPara="1" wrap="square" lIns="33867" tIns="33867" rIns="33867" bIns="33867" anchor="ctr" anchorCtr="0">
              <a:noAutofit/>
            </a:bodyPr>
            <a:lstStyle/>
            <a:p>
              <a:pPr algn="ctr">
                <a:lnSpc>
                  <a:spcPct val="147722"/>
                </a:lnSpc>
              </a:pPr>
              <a:endParaRPr sz="1200">
                <a:solidFill>
                  <a:schemeClr val="dk1"/>
                </a:solidFill>
                <a:latin typeface="Calibri"/>
                <a:ea typeface="Calibri"/>
                <a:cs typeface="Calibri"/>
                <a:sym typeface="Calibri"/>
              </a:endParaRPr>
            </a:p>
          </p:txBody>
        </p:sp>
      </p:grpSp>
      <p:sp>
        <p:nvSpPr>
          <p:cNvPr id="334" name="Google Shape;334;p14">
            <a:extLst>
              <a:ext uri="{FF2B5EF4-FFF2-40B4-BE49-F238E27FC236}">
                <a16:creationId xmlns:a16="http://schemas.microsoft.com/office/drawing/2014/main" id="{38F3A969-E79A-009B-7D45-684B83924BA2}"/>
              </a:ext>
            </a:extLst>
          </p:cNvPr>
          <p:cNvSpPr txBox="1"/>
          <p:nvPr/>
        </p:nvSpPr>
        <p:spPr>
          <a:xfrm>
            <a:off x="4256732" y="3088894"/>
            <a:ext cx="4128173" cy="853119"/>
          </a:xfrm>
          <a:prstGeom prst="rect">
            <a:avLst/>
          </a:prstGeom>
          <a:noFill/>
          <a:ln>
            <a:noFill/>
          </a:ln>
        </p:spPr>
        <p:txBody>
          <a:bodyPr spcFirstLastPara="1" wrap="square" lIns="0" tIns="0" rIns="0" bIns="0" anchor="t" anchorCtr="0">
            <a:spAutoFit/>
          </a:bodyPr>
          <a:lstStyle/>
          <a:p>
            <a:pPr algn="ctr">
              <a:lnSpc>
                <a:spcPct val="108001"/>
              </a:lnSpc>
            </a:pPr>
            <a:r>
              <a:rPr lang="el-GR" sz="5133" b="1" dirty="0">
                <a:solidFill>
                  <a:srgbClr val="70C573"/>
                </a:solidFill>
                <a:latin typeface="Calibri"/>
                <a:ea typeface="Calibri"/>
                <a:cs typeface="Calibri"/>
                <a:sym typeface="Calibri"/>
              </a:rPr>
              <a:t>Ενημερωθείτε</a:t>
            </a:r>
            <a:endParaRPr sz="933" dirty="0"/>
          </a:p>
        </p:txBody>
      </p:sp>
      <p:pic>
        <p:nvPicPr>
          <p:cNvPr id="3" name="Picture 2" descr="Blue text on a white background&#10;&#10;AI-generated content may be incorrect.">
            <a:extLst>
              <a:ext uri="{FF2B5EF4-FFF2-40B4-BE49-F238E27FC236}">
                <a16:creationId xmlns:a16="http://schemas.microsoft.com/office/drawing/2014/main" id="{73DF7CE7-F4B6-8CDB-647A-C5B8F43EEE93}"/>
              </a:ext>
            </a:extLst>
          </p:cNvPr>
          <p:cNvPicPr>
            <a:picLocks noChangeAspect="1"/>
          </p:cNvPicPr>
          <p:nvPr/>
        </p:nvPicPr>
        <p:blipFill>
          <a:blip r:embed="rId14"/>
          <a:stretch>
            <a:fillRect/>
          </a:stretch>
        </p:blipFill>
        <p:spPr>
          <a:xfrm>
            <a:off x="4773455" y="5919230"/>
            <a:ext cx="2566079" cy="532186"/>
          </a:xfrm>
          <a:prstGeom prst="rect">
            <a:avLst/>
          </a:prstGeom>
        </p:spPr>
      </p:pic>
    </p:spTree>
    <p:extLst>
      <p:ext uri="{BB962C8B-B14F-4D97-AF65-F5344CB8AC3E}">
        <p14:creationId xmlns:p14="http://schemas.microsoft.com/office/powerpoint/2010/main" val="27012795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15"/>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344" name="Google Shape;344;p15" descr="Imagen 43"/>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3">
              <a:alphaModFix/>
            </a:blip>
            <a:stretch>
              <a:fillRect r="-86"/>
            </a:stretch>
          </a:blipFill>
          <a:ln>
            <a:noFill/>
          </a:ln>
        </p:spPr>
        <p:txBody>
          <a:bodyPr/>
          <a:lstStyle/>
          <a:p>
            <a:endParaRPr lang="el-GR" sz="933"/>
          </a:p>
        </p:txBody>
      </p:sp>
      <p:sp>
        <p:nvSpPr>
          <p:cNvPr id="345" name="Google Shape;345;p15"/>
          <p:cNvSpPr/>
          <p:nvPr/>
        </p:nvSpPr>
        <p:spPr>
          <a:xfrm>
            <a:off x="-4763" y="-4763"/>
            <a:ext cx="12201525" cy="6867525"/>
          </a:xfrm>
          <a:custGeom>
            <a:avLst/>
            <a:gdLst/>
            <a:ahLst/>
            <a:cxnLst/>
            <a:rect l="l" t="t" r="r" b="b"/>
            <a:pathLst>
              <a:path w="24403050" h="13735050" extrusionOk="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a:ln>
            <a:noFill/>
          </a:ln>
        </p:spPr>
        <p:txBody>
          <a:bodyPr spcFirstLastPara="1" wrap="square" lIns="60950" tIns="60950" rIns="60950" bIns="60950" anchor="ctr" anchorCtr="0">
            <a:noAutofit/>
          </a:bodyPr>
          <a:lstStyle/>
          <a:p>
            <a:endParaRPr sz="933"/>
          </a:p>
        </p:txBody>
      </p:sp>
      <p:sp>
        <p:nvSpPr>
          <p:cNvPr id="346" name="Google Shape;346;p15"/>
          <p:cNvSpPr/>
          <p:nvPr/>
        </p:nvSpPr>
        <p:spPr>
          <a:xfrm>
            <a:off x="2172708" y="2774849"/>
            <a:ext cx="7839457" cy="45720"/>
          </a:xfrm>
          <a:custGeom>
            <a:avLst/>
            <a:gdLst/>
            <a:ahLst/>
            <a:cxnLst/>
            <a:rect l="l" t="t" r="r" b="b"/>
            <a:pathLst>
              <a:path w="15678913" h="91440" extrusionOk="0">
                <a:moveTo>
                  <a:pt x="15678913" y="0"/>
                </a:moveTo>
                <a:lnTo>
                  <a:pt x="0" y="0"/>
                </a:lnTo>
                <a:lnTo>
                  <a:pt x="0" y="91440"/>
                </a:lnTo>
                <a:lnTo>
                  <a:pt x="15678913" y="91440"/>
                </a:lnTo>
                <a:close/>
              </a:path>
            </a:pathLst>
          </a:custGeom>
          <a:solidFill>
            <a:srgbClr val="70C573"/>
          </a:solidFill>
          <a:ln>
            <a:noFill/>
          </a:ln>
        </p:spPr>
        <p:txBody>
          <a:bodyPr/>
          <a:lstStyle/>
          <a:p>
            <a:endParaRPr lang="el-GR" sz="933"/>
          </a:p>
        </p:txBody>
      </p:sp>
      <p:sp>
        <p:nvSpPr>
          <p:cNvPr id="347" name="Google Shape;347;p15" descr="Imagen 30"/>
          <p:cNvSpPr/>
          <p:nvPr/>
        </p:nvSpPr>
        <p:spPr>
          <a:xfrm>
            <a:off x="2313452" y="3804382"/>
            <a:ext cx="1741742" cy="1747202"/>
          </a:xfrm>
          <a:custGeom>
            <a:avLst/>
            <a:gdLst/>
            <a:ahLst/>
            <a:cxnLst/>
            <a:rect l="l" t="t" r="r" b="b"/>
            <a:pathLst>
              <a:path w="3483483" h="3494405" extrusionOk="0">
                <a:moveTo>
                  <a:pt x="0" y="0"/>
                </a:moveTo>
                <a:lnTo>
                  <a:pt x="3483483" y="0"/>
                </a:lnTo>
                <a:lnTo>
                  <a:pt x="3483483" y="3494405"/>
                </a:lnTo>
                <a:lnTo>
                  <a:pt x="0" y="3494405"/>
                </a:lnTo>
                <a:lnTo>
                  <a:pt x="0" y="0"/>
                </a:lnTo>
                <a:close/>
              </a:path>
            </a:pathLst>
          </a:custGeom>
          <a:blipFill rotWithShape="1">
            <a:blip r:embed="rId4">
              <a:alphaModFix/>
            </a:blip>
            <a:stretch>
              <a:fillRect l="-68726" t="-230733" r="-486495" b="-61730"/>
            </a:stretch>
          </a:blipFill>
          <a:ln>
            <a:noFill/>
          </a:ln>
        </p:spPr>
        <p:txBody>
          <a:bodyPr/>
          <a:lstStyle/>
          <a:p>
            <a:endParaRPr lang="el-GR" sz="933"/>
          </a:p>
        </p:txBody>
      </p:sp>
      <p:sp>
        <p:nvSpPr>
          <p:cNvPr id="348" name="Google Shape;348;p15" descr="Imagen 31"/>
          <p:cNvSpPr/>
          <p:nvPr/>
        </p:nvSpPr>
        <p:spPr>
          <a:xfrm>
            <a:off x="5878286" y="3898638"/>
            <a:ext cx="3788220" cy="1985581"/>
          </a:xfrm>
          <a:custGeom>
            <a:avLst/>
            <a:gdLst/>
            <a:ahLst/>
            <a:cxnLst/>
            <a:rect l="l" t="t" r="r" b="b"/>
            <a:pathLst>
              <a:path w="7576439" h="3971163" extrusionOk="0">
                <a:moveTo>
                  <a:pt x="0" y="0"/>
                </a:moveTo>
                <a:lnTo>
                  <a:pt x="7576439" y="0"/>
                </a:lnTo>
                <a:lnTo>
                  <a:pt x="7576439" y="3971163"/>
                </a:lnTo>
                <a:lnTo>
                  <a:pt x="0" y="3971163"/>
                </a:lnTo>
                <a:lnTo>
                  <a:pt x="0" y="0"/>
                </a:lnTo>
                <a:close/>
              </a:path>
            </a:pathLst>
          </a:custGeom>
          <a:blipFill rotWithShape="1">
            <a:blip r:embed="rId4">
              <a:alphaModFix/>
            </a:blip>
            <a:stretch>
              <a:fillRect l="-120457" t="-193345" r="-80829" b="-51994"/>
            </a:stretch>
          </a:blipFill>
          <a:ln>
            <a:noFill/>
          </a:ln>
        </p:spPr>
        <p:txBody>
          <a:bodyPr/>
          <a:lstStyle/>
          <a:p>
            <a:endParaRPr lang="el-GR" sz="933"/>
          </a:p>
        </p:txBody>
      </p:sp>
      <p:sp>
        <p:nvSpPr>
          <p:cNvPr id="349" name="Google Shape;349;p15" descr="Imagen 32"/>
          <p:cNvSpPr/>
          <p:nvPr/>
        </p:nvSpPr>
        <p:spPr>
          <a:xfrm rot="2428976">
            <a:off x="3969979" y="1212104"/>
            <a:ext cx="1010920" cy="1985582"/>
          </a:xfrm>
          <a:custGeom>
            <a:avLst/>
            <a:gdLst/>
            <a:ahLst/>
            <a:cxnLst/>
            <a:rect l="l" t="t" r="r" b="b"/>
            <a:pathLst>
              <a:path w="2021840" h="3971163" extrusionOk="0">
                <a:moveTo>
                  <a:pt x="0" y="0"/>
                </a:moveTo>
                <a:lnTo>
                  <a:pt x="2021840" y="0"/>
                </a:lnTo>
                <a:lnTo>
                  <a:pt x="2021840" y="3971163"/>
                </a:lnTo>
                <a:lnTo>
                  <a:pt x="0" y="3971163"/>
                </a:lnTo>
                <a:lnTo>
                  <a:pt x="0" y="0"/>
                </a:lnTo>
                <a:close/>
              </a:path>
            </a:pathLst>
          </a:custGeom>
          <a:blipFill rotWithShape="1">
            <a:blip r:embed="rId4">
              <a:alphaModFix/>
            </a:blip>
            <a:stretch>
              <a:fillRect l="-726074" t="-193345" r="-302720" b="-51994"/>
            </a:stretch>
          </a:blipFill>
          <a:ln>
            <a:noFill/>
          </a:ln>
        </p:spPr>
        <p:txBody>
          <a:bodyPr/>
          <a:lstStyle/>
          <a:p>
            <a:endParaRPr lang="el-GR" sz="933"/>
          </a:p>
        </p:txBody>
      </p:sp>
      <p:sp>
        <p:nvSpPr>
          <p:cNvPr id="350" name="Google Shape;350;p15" descr="Imagen 33"/>
          <p:cNvSpPr/>
          <p:nvPr/>
        </p:nvSpPr>
        <p:spPr>
          <a:xfrm rot="-9681207">
            <a:off x="1249217" y="3268981"/>
            <a:ext cx="832422" cy="937323"/>
          </a:xfrm>
          <a:custGeom>
            <a:avLst/>
            <a:gdLst/>
            <a:ahLst/>
            <a:cxnLst/>
            <a:rect l="l" t="t" r="r" b="b"/>
            <a:pathLst>
              <a:path w="1664843" h="1874647" extrusionOk="0">
                <a:moveTo>
                  <a:pt x="0" y="0"/>
                </a:moveTo>
                <a:lnTo>
                  <a:pt x="1664843" y="0"/>
                </a:lnTo>
                <a:lnTo>
                  <a:pt x="1664843" y="1874647"/>
                </a:lnTo>
                <a:lnTo>
                  <a:pt x="0" y="1874647"/>
                </a:lnTo>
                <a:lnTo>
                  <a:pt x="0" y="0"/>
                </a:lnTo>
                <a:close/>
              </a:path>
            </a:pathLst>
          </a:custGeom>
          <a:blipFill rotWithShape="1">
            <a:blip r:embed="rId5">
              <a:alphaModFix/>
            </a:blip>
            <a:stretch>
              <a:fillRect l="-2259774" t="-1074415" r="-1063711" b="-654408"/>
            </a:stretch>
          </a:blipFill>
          <a:ln>
            <a:noFill/>
          </a:ln>
        </p:spPr>
        <p:txBody>
          <a:bodyPr/>
          <a:lstStyle/>
          <a:p>
            <a:endParaRPr lang="el-GR" sz="933"/>
          </a:p>
        </p:txBody>
      </p:sp>
      <p:sp>
        <p:nvSpPr>
          <p:cNvPr id="351" name="Google Shape;351;p15" descr="Imagen 34"/>
          <p:cNvSpPr/>
          <p:nvPr/>
        </p:nvSpPr>
        <p:spPr>
          <a:xfrm rot="-9681207">
            <a:off x="7509900" y="2039069"/>
            <a:ext cx="496761" cy="559372"/>
          </a:xfrm>
          <a:custGeom>
            <a:avLst/>
            <a:gdLst/>
            <a:ahLst/>
            <a:cxnLst/>
            <a:rect l="l" t="t" r="r" b="b"/>
            <a:pathLst>
              <a:path w="993521" h="1118743" extrusionOk="0">
                <a:moveTo>
                  <a:pt x="0" y="0"/>
                </a:moveTo>
                <a:lnTo>
                  <a:pt x="993521" y="0"/>
                </a:lnTo>
                <a:lnTo>
                  <a:pt x="993521" y="1118743"/>
                </a:lnTo>
                <a:lnTo>
                  <a:pt x="0" y="1118743"/>
                </a:lnTo>
                <a:lnTo>
                  <a:pt x="0" y="0"/>
                </a:lnTo>
                <a:close/>
              </a:path>
            </a:pathLst>
          </a:custGeom>
          <a:blipFill rotWithShape="1">
            <a:blip r:embed="rId6">
              <a:alphaModFix/>
            </a:blip>
            <a:stretch>
              <a:fillRect l="-2259002" t="-1077154" r="-1063313" b="-656362"/>
            </a:stretch>
          </a:blipFill>
          <a:ln>
            <a:noFill/>
          </a:ln>
        </p:spPr>
        <p:txBody>
          <a:bodyPr/>
          <a:lstStyle/>
          <a:p>
            <a:endParaRPr lang="el-GR" sz="933"/>
          </a:p>
        </p:txBody>
      </p:sp>
      <p:sp>
        <p:nvSpPr>
          <p:cNvPr id="352" name="Google Shape;352;p15" descr="Imagen 35"/>
          <p:cNvSpPr/>
          <p:nvPr/>
        </p:nvSpPr>
        <p:spPr>
          <a:xfrm rot="-9681207">
            <a:off x="10299141" y="3261898"/>
            <a:ext cx="598678" cy="674116"/>
          </a:xfrm>
          <a:custGeom>
            <a:avLst/>
            <a:gdLst/>
            <a:ahLst/>
            <a:cxnLst/>
            <a:rect l="l" t="t" r="r" b="b"/>
            <a:pathLst>
              <a:path w="1197356" h="1348232" extrusionOk="0">
                <a:moveTo>
                  <a:pt x="0" y="0"/>
                </a:moveTo>
                <a:lnTo>
                  <a:pt x="1197356" y="0"/>
                </a:lnTo>
                <a:lnTo>
                  <a:pt x="1197356" y="1348232"/>
                </a:lnTo>
                <a:lnTo>
                  <a:pt x="0" y="1348232"/>
                </a:lnTo>
                <a:lnTo>
                  <a:pt x="0" y="0"/>
                </a:lnTo>
                <a:close/>
              </a:path>
            </a:pathLst>
          </a:custGeom>
          <a:blipFill rotWithShape="1">
            <a:blip r:embed="rId7">
              <a:alphaModFix/>
            </a:blip>
            <a:stretch>
              <a:fillRect l="-2259002" t="-1075792" r="-1063313" b="-655375"/>
            </a:stretch>
          </a:blipFill>
          <a:ln>
            <a:noFill/>
          </a:ln>
        </p:spPr>
        <p:txBody>
          <a:bodyPr/>
          <a:lstStyle/>
          <a:p>
            <a:endParaRPr lang="el-GR" sz="933"/>
          </a:p>
        </p:txBody>
      </p:sp>
      <p:sp>
        <p:nvSpPr>
          <p:cNvPr id="353" name="Google Shape;353;p15" descr="Imagen 36"/>
          <p:cNvSpPr/>
          <p:nvPr/>
        </p:nvSpPr>
        <p:spPr>
          <a:xfrm rot="-9681207">
            <a:off x="1726268" y="4118509"/>
            <a:ext cx="332994" cy="374967"/>
          </a:xfrm>
          <a:custGeom>
            <a:avLst/>
            <a:gdLst/>
            <a:ahLst/>
            <a:cxnLst/>
            <a:rect l="l" t="t" r="r" b="b"/>
            <a:pathLst>
              <a:path w="665988" h="749935" extrusionOk="0">
                <a:moveTo>
                  <a:pt x="0" y="0"/>
                </a:moveTo>
                <a:lnTo>
                  <a:pt x="665988" y="0"/>
                </a:lnTo>
                <a:lnTo>
                  <a:pt x="665988" y="749935"/>
                </a:lnTo>
                <a:lnTo>
                  <a:pt x="0" y="749935"/>
                </a:lnTo>
                <a:lnTo>
                  <a:pt x="0" y="0"/>
                </a:lnTo>
                <a:close/>
              </a:path>
            </a:pathLst>
          </a:custGeom>
          <a:blipFill rotWithShape="1">
            <a:blip r:embed="rId8">
              <a:alphaModFix/>
            </a:blip>
            <a:stretch>
              <a:fillRect l="-2259002" t="-1075989" r="-1063313" b="-655513"/>
            </a:stretch>
          </a:blipFill>
          <a:ln>
            <a:noFill/>
          </a:ln>
        </p:spPr>
        <p:txBody>
          <a:bodyPr/>
          <a:lstStyle/>
          <a:p>
            <a:endParaRPr lang="el-GR" sz="933"/>
          </a:p>
        </p:txBody>
      </p:sp>
      <p:sp>
        <p:nvSpPr>
          <p:cNvPr id="354" name="Google Shape;354;p15" descr="Imagen 37"/>
          <p:cNvSpPr/>
          <p:nvPr/>
        </p:nvSpPr>
        <p:spPr>
          <a:xfrm rot="-9681207">
            <a:off x="10217898" y="2525467"/>
            <a:ext cx="657797" cy="740665"/>
          </a:xfrm>
          <a:custGeom>
            <a:avLst/>
            <a:gdLst/>
            <a:ahLst/>
            <a:cxnLst/>
            <a:rect l="l" t="t" r="r" b="b"/>
            <a:pathLst>
              <a:path w="1315593" h="1481328" extrusionOk="0">
                <a:moveTo>
                  <a:pt x="0" y="0"/>
                </a:moveTo>
                <a:lnTo>
                  <a:pt x="1315593" y="0"/>
                </a:lnTo>
                <a:lnTo>
                  <a:pt x="1315593" y="1481328"/>
                </a:lnTo>
                <a:lnTo>
                  <a:pt x="0" y="1481328"/>
                </a:lnTo>
                <a:lnTo>
                  <a:pt x="0" y="0"/>
                </a:lnTo>
                <a:close/>
              </a:path>
            </a:pathLst>
          </a:custGeom>
          <a:blipFill rotWithShape="1">
            <a:blip r:embed="rId9">
              <a:alphaModFix/>
            </a:blip>
            <a:stretch>
              <a:fillRect l="-2258198" t="-1078755" r="-1062951" b="-657455"/>
            </a:stretch>
          </a:blipFill>
          <a:ln>
            <a:noFill/>
          </a:ln>
        </p:spPr>
        <p:txBody>
          <a:bodyPr/>
          <a:lstStyle/>
          <a:p>
            <a:endParaRPr lang="el-GR" sz="933"/>
          </a:p>
        </p:txBody>
      </p:sp>
      <p:sp>
        <p:nvSpPr>
          <p:cNvPr id="355" name="Google Shape;355;p15" descr="Imagen 38"/>
          <p:cNvSpPr/>
          <p:nvPr/>
        </p:nvSpPr>
        <p:spPr>
          <a:xfrm>
            <a:off x="2068073" y="1117231"/>
            <a:ext cx="2065337" cy="2148141"/>
          </a:xfrm>
          <a:custGeom>
            <a:avLst/>
            <a:gdLst/>
            <a:ahLst/>
            <a:cxnLst/>
            <a:rect l="l" t="t" r="r" b="b"/>
            <a:pathLst>
              <a:path w="4130675" h="4296283" extrusionOk="0">
                <a:moveTo>
                  <a:pt x="0" y="0"/>
                </a:moveTo>
                <a:lnTo>
                  <a:pt x="4130675" y="0"/>
                </a:lnTo>
                <a:lnTo>
                  <a:pt x="4130675" y="4296283"/>
                </a:lnTo>
                <a:lnTo>
                  <a:pt x="0" y="4296283"/>
                </a:lnTo>
                <a:lnTo>
                  <a:pt x="0" y="0"/>
                </a:lnTo>
                <a:close/>
              </a:path>
            </a:pathLst>
          </a:custGeom>
          <a:blipFill rotWithShape="1">
            <a:blip r:embed="rId10">
              <a:alphaModFix/>
            </a:blip>
            <a:stretch>
              <a:fillRect l="-44240" t="-66314" r="-518142" b="-216563"/>
            </a:stretch>
          </a:blipFill>
          <a:ln>
            <a:noFill/>
          </a:ln>
        </p:spPr>
        <p:txBody>
          <a:bodyPr/>
          <a:lstStyle/>
          <a:p>
            <a:endParaRPr lang="el-GR" sz="933"/>
          </a:p>
        </p:txBody>
      </p:sp>
      <p:sp>
        <p:nvSpPr>
          <p:cNvPr id="356" name="Google Shape;356;p15" descr="Imagen 39"/>
          <p:cNvSpPr/>
          <p:nvPr/>
        </p:nvSpPr>
        <p:spPr>
          <a:xfrm>
            <a:off x="8107441" y="1569270"/>
            <a:ext cx="1733423" cy="1124839"/>
          </a:xfrm>
          <a:custGeom>
            <a:avLst/>
            <a:gdLst/>
            <a:ahLst/>
            <a:cxnLst/>
            <a:rect l="l" t="t" r="r" b="b"/>
            <a:pathLst>
              <a:path w="3466846" h="2249678" extrusionOk="0">
                <a:moveTo>
                  <a:pt x="0" y="0"/>
                </a:moveTo>
                <a:lnTo>
                  <a:pt x="3466846" y="0"/>
                </a:lnTo>
                <a:lnTo>
                  <a:pt x="3466846" y="2249678"/>
                </a:lnTo>
                <a:lnTo>
                  <a:pt x="0" y="2249678"/>
                </a:lnTo>
                <a:lnTo>
                  <a:pt x="0" y="0"/>
                </a:lnTo>
                <a:close/>
              </a:path>
            </a:pathLst>
          </a:custGeom>
          <a:blipFill rotWithShape="1">
            <a:blip r:embed="rId11">
              <a:alphaModFix/>
            </a:blip>
            <a:stretch>
              <a:fillRect l="-215254" t="-50376" r="-104067" b="-237912"/>
            </a:stretch>
          </a:blipFill>
          <a:ln>
            <a:noFill/>
          </a:ln>
        </p:spPr>
        <p:txBody>
          <a:bodyPr/>
          <a:lstStyle/>
          <a:p>
            <a:endParaRPr lang="el-GR" sz="933"/>
          </a:p>
        </p:txBody>
      </p:sp>
      <p:sp>
        <p:nvSpPr>
          <p:cNvPr id="357" name="Google Shape;357;p15"/>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12">
              <a:alphaModFix/>
            </a:blip>
            <a:stretch>
              <a:fillRect l="-481" r="-480"/>
            </a:stretch>
          </a:blipFill>
          <a:ln>
            <a:noFill/>
          </a:ln>
        </p:spPr>
        <p:txBody>
          <a:bodyPr/>
          <a:lstStyle/>
          <a:p>
            <a:endParaRPr lang="el-GR" sz="933"/>
          </a:p>
        </p:txBody>
      </p:sp>
      <p:sp>
        <p:nvSpPr>
          <p:cNvPr id="358" name="Google Shape;358;p15"/>
          <p:cNvSpPr/>
          <p:nvPr/>
        </p:nvSpPr>
        <p:spPr>
          <a:xfrm>
            <a:off x="4938592" y="6172200"/>
            <a:ext cx="2314819" cy="494083"/>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3">
              <a:alphaModFix/>
            </a:blip>
            <a:stretch>
              <a:fillRect l="-872" r="-872"/>
            </a:stretch>
          </a:blipFill>
          <a:ln>
            <a:noFill/>
          </a:ln>
        </p:spPr>
        <p:txBody>
          <a:bodyPr/>
          <a:lstStyle/>
          <a:p>
            <a:endParaRPr lang="el-GR" sz="933"/>
          </a:p>
        </p:txBody>
      </p:sp>
      <p:grpSp>
        <p:nvGrpSpPr>
          <p:cNvPr id="359" name="Google Shape;359;p15"/>
          <p:cNvGrpSpPr/>
          <p:nvPr/>
        </p:nvGrpSpPr>
        <p:grpSpPr>
          <a:xfrm>
            <a:off x="3184311" y="2303860"/>
            <a:ext cx="7362492" cy="1125141"/>
            <a:chOff x="0" y="-38100"/>
            <a:chExt cx="2908639" cy="444500"/>
          </a:xfrm>
        </p:grpSpPr>
        <p:sp>
          <p:nvSpPr>
            <p:cNvPr id="360" name="Google Shape;360;p15"/>
            <p:cNvSpPr/>
            <p:nvPr/>
          </p:nvSpPr>
          <p:spPr>
            <a:xfrm>
              <a:off x="0" y="0"/>
              <a:ext cx="2908639" cy="406400"/>
            </a:xfrm>
            <a:custGeom>
              <a:avLst/>
              <a:gdLst/>
              <a:ahLst/>
              <a:cxnLst/>
              <a:rect l="l" t="t" r="r" b="b"/>
              <a:pathLst>
                <a:path w="2908639" h="406400" extrusionOk="0">
                  <a:moveTo>
                    <a:pt x="0" y="0"/>
                  </a:moveTo>
                  <a:lnTo>
                    <a:pt x="2908639" y="0"/>
                  </a:lnTo>
                  <a:lnTo>
                    <a:pt x="2908639" y="406400"/>
                  </a:lnTo>
                  <a:lnTo>
                    <a:pt x="0" y="406400"/>
                  </a:lnTo>
                  <a:close/>
                </a:path>
              </a:pathLst>
            </a:custGeom>
            <a:solidFill>
              <a:srgbClr val="BFC2CF"/>
            </a:solidFill>
            <a:ln>
              <a:noFill/>
            </a:ln>
          </p:spPr>
          <p:txBody>
            <a:bodyPr/>
            <a:lstStyle/>
            <a:p>
              <a:endParaRPr lang="el-GR" sz="933"/>
            </a:p>
          </p:txBody>
        </p:sp>
        <p:sp>
          <p:nvSpPr>
            <p:cNvPr id="361" name="Google Shape;361;p15"/>
            <p:cNvSpPr txBox="1"/>
            <p:nvPr/>
          </p:nvSpPr>
          <p:spPr>
            <a:xfrm>
              <a:off x="0" y="-38100"/>
              <a:ext cx="2908639" cy="444500"/>
            </a:xfrm>
            <a:prstGeom prst="rect">
              <a:avLst/>
            </a:prstGeom>
            <a:noFill/>
            <a:ln>
              <a:noFill/>
            </a:ln>
          </p:spPr>
          <p:txBody>
            <a:bodyPr spcFirstLastPara="1" wrap="square" lIns="33867" tIns="33867" rIns="33867" bIns="33867" anchor="ctr" anchorCtr="0">
              <a:noAutofit/>
            </a:bodyPr>
            <a:lstStyle/>
            <a:p>
              <a:pPr algn="ctr">
                <a:lnSpc>
                  <a:spcPct val="147722"/>
                </a:lnSpc>
              </a:pPr>
              <a:endParaRPr sz="1200">
                <a:solidFill>
                  <a:schemeClr val="dk1"/>
                </a:solidFill>
                <a:latin typeface="Calibri"/>
                <a:ea typeface="Calibri"/>
                <a:cs typeface="Calibri"/>
                <a:sym typeface="Calibri"/>
              </a:endParaRPr>
            </a:p>
          </p:txBody>
        </p:sp>
      </p:grpSp>
      <p:sp>
        <p:nvSpPr>
          <p:cNvPr id="362" name="Google Shape;362;p15"/>
          <p:cNvSpPr txBox="1"/>
          <p:nvPr/>
        </p:nvSpPr>
        <p:spPr>
          <a:xfrm>
            <a:off x="4765080" y="3088894"/>
            <a:ext cx="2661841" cy="853119"/>
          </a:xfrm>
          <a:prstGeom prst="rect">
            <a:avLst/>
          </a:prstGeom>
          <a:noFill/>
          <a:ln>
            <a:noFill/>
          </a:ln>
        </p:spPr>
        <p:txBody>
          <a:bodyPr spcFirstLastPara="1" wrap="square" lIns="0" tIns="0" rIns="0" bIns="0" anchor="t" anchorCtr="0">
            <a:spAutoFit/>
          </a:bodyPr>
          <a:lstStyle/>
          <a:p>
            <a:pPr algn="ctr">
              <a:lnSpc>
                <a:spcPct val="108001"/>
              </a:lnSpc>
            </a:pPr>
            <a:r>
              <a:rPr lang="el-GR" sz="5133" b="1" dirty="0">
                <a:solidFill>
                  <a:srgbClr val="70C573"/>
                </a:solidFill>
                <a:latin typeface="Calibri"/>
                <a:ea typeface="Calibri"/>
                <a:cs typeface="Calibri"/>
                <a:sym typeface="Calibri"/>
              </a:rPr>
              <a:t>Εταίροι</a:t>
            </a:r>
            <a:endParaRPr sz="933" dirty="0"/>
          </a:p>
        </p:txBody>
      </p:sp>
      <p:pic>
        <p:nvPicPr>
          <p:cNvPr id="3" name="Picture 2" descr="Blue text on a white background&#10;&#10;AI-generated content may be incorrect.">
            <a:extLst>
              <a:ext uri="{FF2B5EF4-FFF2-40B4-BE49-F238E27FC236}">
                <a16:creationId xmlns:a16="http://schemas.microsoft.com/office/drawing/2014/main" id="{E38810CA-4E01-A7F0-DE90-162159C9DD8A}"/>
              </a:ext>
            </a:extLst>
          </p:cNvPr>
          <p:cNvPicPr>
            <a:picLocks noChangeAspect="1"/>
          </p:cNvPicPr>
          <p:nvPr/>
        </p:nvPicPr>
        <p:blipFill>
          <a:blip r:embed="rId14"/>
          <a:stretch>
            <a:fillRect/>
          </a:stretch>
        </p:blipFill>
        <p:spPr>
          <a:xfrm>
            <a:off x="4938592" y="6172200"/>
            <a:ext cx="2404065" cy="494083"/>
          </a:xfrm>
          <a:prstGeom prst="rect">
            <a:avLst/>
          </a:prstGeom>
        </p:spPr>
      </p:pic>
    </p:spTree>
  </p:cSld>
  <p:clrMapOvr>
    <a:masterClrMapping/>
  </p:clrMapOvr>
</p:sld>
</file>

<file path=ppt/theme/theme1.xml><?xml version="1.0" encoding="utf-8"?>
<a:theme xmlns:a="http://schemas.openxmlformats.org/drawingml/2006/main" name="CARDET Course template">
  <a:themeElements>
    <a:clrScheme name="CARDET Course template">
      <a:dk1>
        <a:srgbClr val="2C2C2C"/>
      </a:dk1>
      <a:lt1>
        <a:srgbClr val="F2F2F2"/>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RDET Course template">
  <a:themeElements>
    <a:clrScheme name="CARDET Course template">
      <a:dk1>
        <a:srgbClr val="000000"/>
      </a:dk1>
      <a:lt1>
        <a:srgbClr val="FFFFFF"/>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78</TotalTime>
  <Words>614</Words>
  <Application>Microsoft Office PowerPoint</Application>
  <PresentationFormat>Widescreen</PresentationFormat>
  <Paragraphs>75</Paragraphs>
  <Slides>9</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Press Start 2P</vt:lpstr>
      <vt:lpstr>Canva Sans</vt:lpstr>
      <vt:lpstr>Arial</vt:lpstr>
      <vt:lpstr>Open Sans</vt:lpstr>
      <vt:lpstr>Calibri</vt:lpstr>
      <vt:lpstr>CARDET Course template</vt:lpstr>
      <vt:lpstr>PowerPoint Presentation</vt:lpstr>
      <vt:lpstr>PowerPoint Presentation</vt:lpstr>
      <vt:lpstr>PowerPoint Presentation</vt:lpstr>
      <vt:lpstr>Τι είναι μια Κοινοτική Συνεργασία;</vt:lpstr>
      <vt:lpstr>Γιατί τα Κοινοτικά Έργα Λειτουργούν Καλύτερα σε Συνεργασίες;</vt:lpstr>
      <vt:lpstr>Στοιχεία Ισχυρών Συνεργασιών</vt:lpstr>
      <vt:lpstr>Στρατηγικές για την οικοδόμηση και τη διατήρηση κοινοτικών συνεργασιών</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Constantinos Tsouris</cp:lastModifiedBy>
  <cp:revision>2</cp:revision>
  <dcterms:modified xsi:type="dcterms:W3CDTF">2025-07-08T11:43:19Z</dcterms:modified>
</cp:coreProperties>
</file>